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4" r:id="rId3"/>
    <p:sldId id="257" r:id="rId4"/>
    <p:sldId id="277" r:id="rId5"/>
    <p:sldId id="278" r:id="rId6"/>
    <p:sldId id="265" r:id="rId7"/>
    <p:sldId id="279" r:id="rId8"/>
    <p:sldId id="280" r:id="rId9"/>
    <p:sldId id="281" r:id="rId10"/>
    <p:sldId id="296" r:id="rId11"/>
    <p:sldId id="283" r:id="rId12"/>
    <p:sldId id="284" r:id="rId13"/>
    <p:sldId id="285" r:id="rId14"/>
    <p:sldId id="286" r:id="rId15"/>
    <p:sldId id="288" r:id="rId16"/>
    <p:sldId id="313" r:id="rId17"/>
    <p:sldId id="289" r:id="rId18"/>
    <p:sldId id="290" r:id="rId19"/>
    <p:sldId id="291" r:id="rId20"/>
    <p:sldId id="292" r:id="rId21"/>
    <p:sldId id="293" r:id="rId22"/>
    <p:sldId id="294" r:id="rId23"/>
    <p:sldId id="282" r:id="rId24"/>
    <p:sldId id="258" r:id="rId25"/>
    <p:sldId id="259" r:id="rId26"/>
    <p:sldId id="261" r:id="rId27"/>
    <p:sldId id="287" r:id="rId28"/>
    <p:sldId id="276" r:id="rId29"/>
    <p:sldId id="307" r:id="rId30"/>
    <p:sldId id="267" r:id="rId31"/>
    <p:sldId id="309" r:id="rId32"/>
    <p:sldId id="312" r:id="rId33"/>
    <p:sldId id="306" r:id="rId34"/>
    <p:sldId id="268" r:id="rId35"/>
    <p:sldId id="269" r:id="rId36"/>
    <p:sldId id="270" r:id="rId37"/>
    <p:sldId id="315" r:id="rId38"/>
    <p:sldId id="271" r:id="rId39"/>
    <p:sldId id="272" r:id="rId40"/>
    <p:sldId id="273" r:id="rId41"/>
    <p:sldId id="274" r:id="rId42"/>
    <p:sldId id="275" r:id="rId43"/>
    <p:sldId id="310" r:id="rId44"/>
    <p:sldId id="311" r:id="rId45"/>
    <p:sldId id="297" r:id="rId46"/>
    <p:sldId id="266"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127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7BAA0-EB7F-5E46-BF2F-59E593297F2D}"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2D4421DB-0DB2-E44A-9695-2A591A77B9B0}">
      <dgm:prSet phldrT="[Text]" custT="1"/>
      <dgm:spPr/>
      <dgm:t>
        <a:bodyPr/>
        <a:lstStyle/>
        <a:p>
          <a:r>
            <a:rPr lang="en-US" sz="1000" dirty="0" smtClean="0"/>
            <a:t>Requirements Gathering</a:t>
          </a:r>
          <a:endParaRPr lang="en-US" sz="1000" dirty="0"/>
        </a:p>
      </dgm:t>
    </dgm:pt>
    <dgm:pt modelId="{4E11347C-1B72-AA42-911B-2BA14FC39947}" type="parTrans" cxnId="{25D0D34A-182E-F543-8C4F-8A41423544A2}">
      <dgm:prSet/>
      <dgm:spPr/>
      <dgm:t>
        <a:bodyPr/>
        <a:lstStyle/>
        <a:p>
          <a:endParaRPr lang="en-US"/>
        </a:p>
      </dgm:t>
    </dgm:pt>
    <dgm:pt modelId="{2BF0C940-644A-5747-9A73-182C19975990}" type="sibTrans" cxnId="{25D0D34A-182E-F543-8C4F-8A41423544A2}">
      <dgm:prSet/>
      <dgm:spPr/>
      <dgm:t>
        <a:bodyPr/>
        <a:lstStyle/>
        <a:p>
          <a:endParaRPr lang="en-US"/>
        </a:p>
      </dgm:t>
    </dgm:pt>
    <dgm:pt modelId="{ABC28C82-25ED-7D41-A488-AACA856B19B3}">
      <dgm:prSet phldrT="[Text]" custT="1"/>
      <dgm:spPr/>
      <dgm:t>
        <a:bodyPr/>
        <a:lstStyle/>
        <a:p>
          <a:r>
            <a:rPr lang="en-US" sz="1000" dirty="0" smtClean="0"/>
            <a:t>Surveys</a:t>
          </a:r>
          <a:endParaRPr lang="en-US" sz="1000" dirty="0"/>
        </a:p>
      </dgm:t>
    </dgm:pt>
    <dgm:pt modelId="{2B4B0B0E-7161-454B-80BA-8494F8F37F2C}" type="parTrans" cxnId="{F466FBA4-A9AC-D340-AAE6-A8534C78F2B9}">
      <dgm:prSet/>
      <dgm:spPr/>
      <dgm:t>
        <a:bodyPr/>
        <a:lstStyle/>
        <a:p>
          <a:endParaRPr lang="en-US"/>
        </a:p>
      </dgm:t>
    </dgm:pt>
    <dgm:pt modelId="{D4ADABE4-A9E6-D94A-8614-D6D0C79935D1}" type="sibTrans" cxnId="{F466FBA4-A9AC-D340-AAE6-A8534C78F2B9}">
      <dgm:prSet/>
      <dgm:spPr/>
      <dgm:t>
        <a:bodyPr/>
        <a:lstStyle/>
        <a:p>
          <a:endParaRPr lang="en-US"/>
        </a:p>
      </dgm:t>
    </dgm:pt>
    <dgm:pt modelId="{4CC99247-6F06-0045-8B62-0016FE8BC071}">
      <dgm:prSet phldrT="[Text]" custT="1"/>
      <dgm:spPr/>
      <dgm:t>
        <a:bodyPr/>
        <a:lstStyle/>
        <a:p>
          <a:r>
            <a:rPr lang="en-US" sz="1000" dirty="0" smtClean="0"/>
            <a:t>Specification</a:t>
          </a:r>
          <a:endParaRPr lang="en-US" sz="1000" dirty="0"/>
        </a:p>
      </dgm:t>
    </dgm:pt>
    <dgm:pt modelId="{130418C5-15E5-AD48-96A9-BE6C94EEB0BD}" type="parTrans" cxnId="{761608D0-5688-FA45-B371-E8900C15F636}">
      <dgm:prSet/>
      <dgm:spPr/>
      <dgm:t>
        <a:bodyPr/>
        <a:lstStyle/>
        <a:p>
          <a:endParaRPr lang="en-US"/>
        </a:p>
      </dgm:t>
    </dgm:pt>
    <dgm:pt modelId="{67E7D2A4-4A26-1548-A5B1-442FAF2D2B0D}" type="sibTrans" cxnId="{761608D0-5688-FA45-B371-E8900C15F636}">
      <dgm:prSet/>
      <dgm:spPr/>
      <dgm:t>
        <a:bodyPr/>
        <a:lstStyle/>
        <a:p>
          <a:endParaRPr lang="en-US"/>
        </a:p>
      </dgm:t>
    </dgm:pt>
    <dgm:pt modelId="{44817909-A2D7-D74A-B726-7E9AA5767DC4}">
      <dgm:prSet phldrT="[Text]" custT="1"/>
      <dgm:spPr/>
      <dgm:t>
        <a:bodyPr/>
        <a:lstStyle/>
        <a:p>
          <a:r>
            <a:rPr lang="en-US" sz="1000" dirty="0" smtClean="0"/>
            <a:t>UML</a:t>
          </a:r>
          <a:endParaRPr lang="en-US" sz="1000" dirty="0"/>
        </a:p>
      </dgm:t>
    </dgm:pt>
    <dgm:pt modelId="{5ACF6AEC-AD27-C74C-834D-18169838BD84}" type="parTrans" cxnId="{451C3E5D-3695-3341-8385-4E695ED3617E}">
      <dgm:prSet/>
      <dgm:spPr/>
      <dgm:t>
        <a:bodyPr/>
        <a:lstStyle/>
        <a:p>
          <a:endParaRPr lang="en-US"/>
        </a:p>
      </dgm:t>
    </dgm:pt>
    <dgm:pt modelId="{716C2B3F-3F86-3345-88AE-F63A14725519}" type="sibTrans" cxnId="{451C3E5D-3695-3341-8385-4E695ED3617E}">
      <dgm:prSet/>
      <dgm:spPr/>
      <dgm:t>
        <a:bodyPr/>
        <a:lstStyle/>
        <a:p>
          <a:endParaRPr lang="en-US"/>
        </a:p>
      </dgm:t>
    </dgm:pt>
    <dgm:pt modelId="{541D7744-165E-1D41-B5E3-DE1E84D7E172}">
      <dgm:prSet phldrT="[Text]" custT="1"/>
      <dgm:spPr/>
      <dgm:t>
        <a:bodyPr/>
        <a:lstStyle/>
        <a:p>
          <a:r>
            <a:rPr lang="en-US" sz="1000" dirty="0" smtClean="0"/>
            <a:t>Implementation</a:t>
          </a:r>
          <a:endParaRPr lang="en-US" sz="1000" dirty="0"/>
        </a:p>
      </dgm:t>
    </dgm:pt>
    <dgm:pt modelId="{F56B0A83-6A47-3941-9EAB-7A2E474E341A}" type="parTrans" cxnId="{B8484F20-BBAF-5F45-9DCC-725F42451408}">
      <dgm:prSet/>
      <dgm:spPr/>
      <dgm:t>
        <a:bodyPr/>
        <a:lstStyle/>
        <a:p>
          <a:endParaRPr lang="en-US"/>
        </a:p>
      </dgm:t>
    </dgm:pt>
    <dgm:pt modelId="{9A7C7188-26BA-4E4C-A14E-9875345F212E}" type="sibTrans" cxnId="{B8484F20-BBAF-5F45-9DCC-725F42451408}">
      <dgm:prSet/>
      <dgm:spPr/>
      <dgm:t>
        <a:bodyPr/>
        <a:lstStyle/>
        <a:p>
          <a:endParaRPr lang="en-US"/>
        </a:p>
      </dgm:t>
    </dgm:pt>
    <dgm:pt modelId="{9E31AA6C-0541-9F4B-A907-C88B3061641F}">
      <dgm:prSet phldrT="[Text]" custT="1"/>
      <dgm:spPr/>
      <dgm:t>
        <a:bodyPr/>
        <a:lstStyle/>
        <a:p>
          <a:r>
            <a:rPr lang="en-US" sz="1000" dirty="0" smtClean="0"/>
            <a:t>Software code</a:t>
          </a:r>
          <a:endParaRPr lang="en-US" sz="1000" dirty="0"/>
        </a:p>
      </dgm:t>
    </dgm:pt>
    <dgm:pt modelId="{8991635B-9BFA-2E43-AC9F-733A0DC5BFAD}" type="parTrans" cxnId="{9A275BAB-EACC-E148-837A-AA4B5CD714F6}">
      <dgm:prSet/>
      <dgm:spPr/>
      <dgm:t>
        <a:bodyPr/>
        <a:lstStyle/>
        <a:p>
          <a:endParaRPr lang="en-US"/>
        </a:p>
      </dgm:t>
    </dgm:pt>
    <dgm:pt modelId="{3AB5602D-B5EE-CA41-832B-81D2342E609F}" type="sibTrans" cxnId="{9A275BAB-EACC-E148-837A-AA4B5CD714F6}">
      <dgm:prSet/>
      <dgm:spPr/>
      <dgm:t>
        <a:bodyPr/>
        <a:lstStyle/>
        <a:p>
          <a:endParaRPr lang="en-US"/>
        </a:p>
      </dgm:t>
    </dgm:pt>
    <dgm:pt modelId="{0A18F922-463B-DE4F-B7F1-307ED212215A}">
      <dgm:prSet phldrT="[Text]" custT="1"/>
      <dgm:spPr/>
      <dgm:t>
        <a:bodyPr/>
        <a:lstStyle/>
        <a:p>
          <a:r>
            <a:rPr lang="en-US" sz="1000" dirty="0" smtClean="0"/>
            <a:t>User studies</a:t>
          </a:r>
          <a:endParaRPr lang="en-US" sz="1000" dirty="0"/>
        </a:p>
      </dgm:t>
    </dgm:pt>
    <dgm:pt modelId="{9165C6B1-2B8D-D540-947A-078647A712E3}" type="parTrans" cxnId="{43F0B797-4E03-AE46-89B3-02CDC8A2B6B9}">
      <dgm:prSet/>
      <dgm:spPr/>
      <dgm:t>
        <a:bodyPr/>
        <a:lstStyle/>
        <a:p>
          <a:endParaRPr lang="en-US"/>
        </a:p>
      </dgm:t>
    </dgm:pt>
    <dgm:pt modelId="{C661D3DD-CC30-3944-A34A-B6D33FD19AAB}" type="sibTrans" cxnId="{43F0B797-4E03-AE46-89B3-02CDC8A2B6B9}">
      <dgm:prSet/>
      <dgm:spPr/>
      <dgm:t>
        <a:bodyPr/>
        <a:lstStyle/>
        <a:p>
          <a:endParaRPr lang="en-US"/>
        </a:p>
      </dgm:t>
    </dgm:pt>
    <dgm:pt modelId="{46B030A3-F9B2-A840-83B2-DBDA963E0DCE}">
      <dgm:prSet phldrT="[Text]" custT="1"/>
      <dgm:spPr/>
      <dgm:t>
        <a:bodyPr/>
        <a:lstStyle/>
        <a:p>
          <a:r>
            <a:rPr lang="en-US" sz="1000" dirty="0" smtClean="0"/>
            <a:t>Focus groups</a:t>
          </a:r>
          <a:endParaRPr lang="en-US" sz="1000" dirty="0"/>
        </a:p>
      </dgm:t>
    </dgm:pt>
    <dgm:pt modelId="{ABB60F22-9848-AB42-ABFF-06EC260D1CB3}" type="parTrans" cxnId="{C242A345-1739-CD41-B46A-87904AB132C3}">
      <dgm:prSet/>
      <dgm:spPr/>
      <dgm:t>
        <a:bodyPr/>
        <a:lstStyle/>
        <a:p>
          <a:endParaRPr lang="en-US"/>
        </a:p>
      </dgm:t>
    </dgm:pt>
    <dgm:pt modelId="{5F0AD634-32D0-704E-B408-91428C63172C}" type="sibTrans" cxnId="{C242A345-1739-CD41-B46A-87904AB132C3}">
      <dgm:prSet/>
      <dgm:spPr/>
      <dgm:t>
        <a:bodyPr/>
        <a:lstStyle/>
        <a:p>
          <a:endParaRPr lang="en-US"/>
        </a:p>
      </dgm:t>
    </dgm:pt>
    <dgm:pt modelId="{F7DC9F71-5269-3D4B-BBF3-97EFCEE40452}">
      <dgm:prSet phldrT="[Text]" custT="1"/>
      <dgm:spPr/>
      <dgm:t>
        <a:bodyPr/>
        <a:lstStyle/>
        <a:p>
          <a:r>
            <a:rPr lang="en-US" sz="1000" b="0" dirty="0" smtClean="0">
              <a:solidFill>
                <a:schemeClr val="tx1"/>
              </a:solidFill>
            </a:rPr>
            <a:t>Use Cases</a:t>
          </a:r>
          <a:endParaRPr lang="en-US" sz="1000" b="0" dirty="0">
            <a:solidFill>
              <a:schemeClr val="tx1"/>
            </a:solidFill>
          </a:endParaRPr>
        </a:p>
      </dgm:t>
    </dgm:pt>
    <dgm:pt modelId="{7C22D4CE-BE44-D742-B240-496271BBE29D}" type="parTrans" cxnId="{CC79F0A1-3241-E746-B5FC-5ECDE4D4F396}">
      <dgm:prSet/>
      <dgm:spPr/>
      <dgm:t>
        <a:bodyPr/>
        <a:lstStyle/>
        <a:p>
          <a:endParaRPr lang="en-US"/>
        </a:p>
      </dgm:t>
    </dgm:pt>
    <dgm:pt modelId="{EC2C2404-679F-D94B-A3A8-1B0D9820CB85}" type="sibTrans" cxnId="{CC79F0A1-3241-E746-B5FC-5ECDE4D4F396}">
      <dgm:prSet/>
      <dgm:spPr/>
      <dgm:t>
        <a:bodyPr/>
        <a:lstStyle/>
        <a:p>
          <a:endParaRPr lang="en-US"/>
        </a:p>
      </dgm:t>
    </dgm:pt>
    <dgm:pt modelId="{AF680D41-7BE2-BF4B-923E-9302A5FA737D}">
      <dgm:prSet phldrT="[Text]" custT="1"/>
      <dgm:spPr/>
      <dgm:t>
        <a:bodyPr/>
        <a:lstStyle/>
        <a:p>
          <a:r>
            <a:rPr lang="en-US" sz="1000" dirty="0" smtClean="0"/>
            <a:t>Scenarios</a:t>
          </a:r>
          <a:endParaRPr lang="en-US" sz="1000" dirty="0"/>
        </a:p>
      </dgm:t>
    </dgm:pt>
    <dgm:pt modelId="{6174E751-4CAB-7848-86BD-8971C7E3D1CA}" type="parTrans" cxnId="{11C1814E-4C0F-1E46-9780-9840484EB9A7}">
      <dgm:prSet/>
      <dgm:spPr/>
      <dgm:t>
        <a:bodyPr/>
        <a:lstStyle/>
        <a:p>
          <a:endParaRPr lang="en-US"/>
        </a:p>
      </dgm:t>
    </dgm:pt>
    <dgm:pt modelId="{73BD43B9-3858-5246-AA84-11036679B8BB}" type="sibTrans" cxnId="{11C1814E-4C0F-1E46-9780-9840484EB9A7}">
      <dgm:prSet/>
      <dgm:spPr/>
      <dgm:t>
        <a:bodyPr/>
        <a:lstStyle/>
        <a:p>
          <a:endParaRPr lang="en-US"/>
        </a:p>
      </dgm:t>
    </dgm:pt>
    <dgm:pt modelId="{69E4254F-A862-A945-BA40-E3E61E87EB08}">
      <dgm:prSet phldrT="[Text]" custT="1"/>
      <dgm:spPr/>
      <dgm:t>
        <a:bodyPr/>
        <a:lstStyle/>
        <a:p>
          <a:r>
            <a:rPr lang="en-US" sz="1000" dirty="0" smtClean="0"/>
            <a:t>Storyboards</a:t>
          </a:r>
          <a:endParaRPr lang="en-US" sz="1000" dirty="0"/>
        </a:p>
      </dgm:t>
    </dgm:pt>
    <dgm:pt modelId="{3A7CC3A6-AC8F-3344-AF85-1201D8742D08}" type="parTrans" cxnId="{CE191FA1-B7D4-8F4A-919B-57E4C3509BC3}">
      <dgm:prSet/>
      <dgm:spPr/>
      <dgm:t>
        <a:bodyPr/>
        <a:lstStyle/>
        <a:p>
          <a:endParaRPr lang="en-US"/>
        </a:p>
      </dgm:t>
    </dgm:pt>
    <dgm:pt modelId="{882B34A6-95F7-9246-8D58-EE190201A079}" type="sibTrans" cxnId="{CE191FA1-B7D4-8F4A-919B-57E4C3509BC3}">
      <dgm:prSet/>
      <dgm:spPr/>
      <dgm:t>
        <a:bodyPr/>
        <a:lstStyle/>
        <a:p>
          <a:endParaRPr lang="en-US"/>
        </a:p>
      </dgm:t>
    </dgm:pt>
    <dgm:pt modelId="{CD9D7FB4-5A2F-4648-979C-68CFF587DF1B}">
      <dgm:prSet phldrT="[Text]" custT="1"/>
      <dgm:spPr/>
      <dgm:t>
        <a:bodyPr/>
        <a:lstStyle/>
        <a:p>
          <a:r>
            <a:rPr lang="en-US" sz="1000" dirty="0" smtClean="0"/>
            <a:t>APIs</a:t>
          </a:r>
          <a:endParaRPr lang="en-US" sz="1000" dirty="0"/>
        </a:p>
      </dgm:t>
    </dgm:pt>
    <dgm:pt modelId="{6A4C7803-AB9C-4F48-BC1D-AC670EADA3F5}" type="parTrans" cxnId="{8E64596D-328A-0D4E-9F6C-70CC3086558A}">
      <dgm:prSet/>
      <dgm:spPr/>
      <dgm:t>
        <a:bodyPr/>
        <a:lstStyle/>
        <a:p>
          <a:endParaRPr lang="en-US"/>
        </a:p>
      </dgm:t>
    </dgm:pt>
    <dgm:pt modelId="{65F44901-2971-564B-865C-603C864DB96C}" type="sibTrans" cxnId="{8E64596D-328A-0D4E-9F6C-70CC3086558A}">
      <dgm:prSet/>
      <dgm:spPr/>
      <dgm:t>
        <a:bodyPr/>
        <a:lstStyle/>
        <a:p>
          <a:endParaRPr lang="en-US"/>
        </a:p>
      </dgm:t>
    </dgm:pt>
    <dgm:pt modelId="{A8BB1B89-FBC6-AA44-90ED-47278DEA42A9}">
      <dgm:prSet phldrT="[Text]" custT="1"/>
      <dgm:spPr/>
      <dgm:t>
        <a:bodyPr/>
        <a:lstStyle/>
        <a:p>
          <a:r>
            <a:rPr lang="en-US" sz="1000" dirty="0" smtClean="0"/>
            <a:t>Document formats</a:t>
          </a:r>
          <a:endParaRPr lang="en-US" sz="1000" dirty="0"/>
        </a:p>
      </dgm:t>
    </dgm:pt>
    <dgm:pt modelId="{401DE5E0-A6A2-8048-BCD8-CFA90674515C}" type="parTrans" cxnId="{19DD53F8-C881-8141-ABE2-FAC1AB3403E3}">
      <dgm:prSet/>
      <dgm:spPr/>
      <dgm:t>
        <a:bodyPr/>
        <a:lstStyle/>
        <a:p>
          <a:endParaRPr lang="en-US"/>
        </a:p>
      </dgm:t>
    </dgm:pt>
    <dgm:pt modelId="{B44F451E-912F-9D43-933E-8EB0E6C87737}" type="sibTrans" cxnId="{19DD53F8-C881-8141-ABE2-FAC1AB3403E3}">
      <dgm:prSet/>
      <dgm:spPr/>
      <dgm:t>
        <a:bodyPr/>
        <a:lstStyle/>
        <a:p>
          <a:endParaRPr lang="en-US"/>
        </a:p>
      </dgm:t>
    </dgm:pt>
    <dgm:pt modelId="{9A9F795A-2600-1441-9227-3CB8ABE0348A}">
      <dgm:prSet phldrT="[Text]" custT="1"/>
      <dgm:spPr/>
      <dgm:t>
        <a:bodyPr/>
        <a:lstStyle/>
        <a:p>
          <a:r>
            <a:rPr lang="en-US" sz="1000" dirty="0" smtClean="0"/>
            <a:t>Testing</a:t>
          </a:r>
          <a:endParaRPr lang="en-US" sz="1000" dirty="0"/>
        </a:p>
      </dgm:t>
    </dgm:pt>
    <dgm:pt modelId="{FC394745-8960-3C46-B0D6-1DBD2D21A360}" type="parTrans" cxnId="{BE218D14-83FE-0E4E-9AFF-2048A41E5A36}">
      <dgm:prSet/>
      <dgm:spPr/>
      <dgm:t>
        <a:bodyPr/>
        <a:lstStyle/>
        <a:p>
          <a:endParaRPr lang="en-US"/>
        </a:p>
      </dgm:t>
    </dgm:pt>
    <dgm:pt modelId="{46FE48E6-823B-6B49-ACE4-6EF8DCC725DC}" type="sibTrans" cxnId="{BE218D14-83FE-0E4E-9AFF-2048A41E5A36}">
      <dgm:prSet/>
      <dgm:spPr/>
      <dgm:t>
        <a:bodyPr/>
        <a:lstStyle/>
        <a:p>
          <a:endParaRPr lang="en-US"/>
        </a:p>
      </dgm:t>
    </dgm:pt>
    <dgm:pt modelId="{B7FCE63A-ED14-9D44-B4C7-FC9242C47FD2}">
      <dgm:prSet phldrT="[Text]" custT="1"/>
      <dgm:spPr/>
      <dgm:t>
        <a:bodyPr/>
        <a:lstStyle/>
        <a:p>
          <a:r>
            <a:rPr lang="en-US" sz="1000" dirty="0" smtClean="0"/>
            <a:t>Unit Tests</a:t>
          </a:r>
          <a:endParaRPr lang="en-US" sz="1000" dirty="0"/>
        </a:p>
      </dgm:t>
    </dgm:pt>
    <dgm:pt modelId="{D1E50576-B835-E744-86DF-7DBA95FB4B54}" type="parTrans" cxnId="{60BF312F-BCAE-2B4F-BD81-B3DCE1354DA1}">
      <dgm:prSet/>
      <dgm:spPr/>
      <dgm:t>
        <a:bodyPr/>
        <a:lstStyle/>
        <a:p>
          <a:endParaRPr lang="en-US"/>
        </a:p>
      </dgm:t>
    </dgm:pt>
    <dgm:pt modelId="{E2C71620-D00A-324C-ABB0-07873498F557}" type="sibTrans" cxnId="{60BF312F-BCAE-2B4F-BD81-B3DCE1354DA1}">
      <dgm:prSet/>
      <dgm:spPr/>
      <dgm:t>
        <a:bodyPr/>
        <a:lstStyle/>
        <a:p>
          <a:endParaRPr lang="en-US"/>
        </a:p>
      </dgm:t>
    </dgm:pt>
    <dgm:pt modelId="{47635119-C288-CE41-BEAC-7D0CEC2E09DF}">
      <dgm:prSet phldrT="[Text]" custT="1"/>
      <dgm:spPr/>
      <dgm:t>
        <a:bodyPr/>
        <a:lstStyle/>
        <a:p>
          <a:r>
            <a:rPr lang="en-US" sz="1000" dirty="0" smtClean="0"/>
            <a:t>Black Box Tests</a:t>
          </a:r>
          <a:endParaRPr lang="en-US" sz="1000" dirty="0"/>
        </a:p>
      </dgm:t>
    </dgm:pt>
    <dgm:pt modelId="{D5669935-9611-F044-9161-A4E736C0578A}" type="parTrans" cxnId="{5AAD77A7-120F-EA44-8926-A0FD5573BAFA}">
      <dgm:prSet/>
      <dgm:spPr/>
      <dgm:t>
        <a:bodyPr/>
        <a:lstStyle/>
        <a:p>
          <a:endParaRPr lang="en-US"/>
        </a:p>
      </dgm:t>
    </dgm:pt>
    <dgm:pt modelId="{4E7623AB-4FEF-ED4B-87D4-903CDBD9C44B}" type="sibTrans" cxnId="{5AAD77A7-120F-EA44-8926-A0FD5573BAFA}">
      <dgm:prSet/>
      <dgm:spPr/>
      <dgm:t>
        <a:bodyPr/>
        <a:lstStyle/>
        <a:p>
          <a:endParaRPr lang="en-US"/>
        </a:p>
      </dgm:t>
    </dgm:pt>
    <dgm:pt modelId="{B457AFF3-8E59-3C43-AC89-606B7394CB6B}">
      <dgm:prSet phldrT="[Text]" custT="1"/>
      <dgm:spPr/>
      <dgm:t>
        <a:bodyPr/>
        <a:lstStyle/>
        <a:p>
          <a:r>
            <a:rPr lang="en-US" sz="1000" dirty="0" smtClean="0"/>
            <a:t>Etc…</a:t>
          </a:r>
          <a:endParaRPr lang="en-US" sz="1000" dirty="0"/>
        </a:p>
      </dgm:t>
    </dgm:pt>
    <dgm:pt modelId="{4321F372-4266-6643-993F-2F857F1F312C}" type="parTrans" cxnId="{13E2F552-0E96-784E-977F-597BA2178906}">
      <dgm:prSet/>
      <dgm:spPr/>
      <dgm:t>
        <a:bodyPr/>
        <a:lstStyle/>
        <a:p>
          <a:endParaRPr lang="en-US"/>
        </a:p>
      </dgm:t>
    </dgm:pt>
    <dgm:pt modelId="{D1EC06E9-9891-7E46-94A0-E35280F8F7A0}" type="sibTrans" cxnId="{13E2F552-0E96-784E-977F-597BA2178906}">
      <dgm:prSet/>
      <dgm:spPr/>
      <dgm:t>
        <a:bodyPr/>
        <a:lstStyle/>
        <a:p>
          <a:endParaRPr lang="en-US"/>
        </a:p>
      </dgm:t>
    </dgm:pt>
    <dgm:pt modelId="{3BAEC650-6B47-CE4E-A1D4-F07389F7AC9F}">
      <dgm:prSet phldrT="[Text]" custT="1"/>
      <dgm:spPr/>
      <dgm:t>
        <a:bodyPr/>
        <a:lstStyle/>
        <a:p>
          <a:r>
            <a:rPr lang="en-US" sz="1000" dirty="0" smtClean="0"/>
            <a:t>Deployment</a:t>
          </a:r>
          <a:endParaRPr lang="en-US" sz="1000" dirty="0"/>
        </a:p>
      </dgm:t>
    </dgm:pt>
    <dgm:pt modelId="{ABCD1947-E0F4-4C4C-8A9B-B09B58412660}" type="parTrans" cxnId="{AAD0763E-F540-634A-94D5-A421B7509091}">
      <dgm:prSet/>
      <dgm:spPr/>
      <dgm:t>
        <a:bodyPr/>
        <a:lstStyle/>
        <a:p>
          <a:endParaRPr lang="en-US"/>
        </a:p>
      </dgm:t>
    </dgm:pt>
    <dgm:pt modelId="{D42FDB5E-F3CC-514F-9443-3A974F1A8EA5}" type="sibTrans" cxnId="{AAD0763E-F540-634A-94D5-A421B7509091}">
      <dgm:prSet/>
      <dgm:spPr/>
      <dgm:t>
        <a:bodyPr/>
        <a:lstStyle/>
        <a:p>
          <a:endParaRPr lang="en-US"/>
        </a:p>
      </dgm:t>
    </dgm:pt>
    <dgm:pt modelId="{CD26406B-80D9-E040-AFA1-C03AD3C615A3}">
      <dgm:prSet phldrT="[Text]" custT="1"/>
      <dgm:spPr/>
      <dgm:t>
        <a:bodyPr/>
        <a:lstStyle/>
        <a:p>
          <a:r>
            <a:rPr lang="en-US" sz="1000" dirty="0" smtClean="0"/>
            <a:t>Configuration</a:t>
          </a:r>
          <a:endParaRPr lang="en-US" sz="1000" dirty="0"/>
        </a:p>
      </dgm:t>
    </dgm:pt>
    <dgm:pt modelId="{DBC15738-3DF0-454C-B1C2-3CE02D51BB40}" type="parTrans" cxnId="{CBFF316C-71BD-0745-A543-6D20F4893A99}">
      <dgm:prSet/>
      <dgm:spPr/>
      <dgm:t>
        <a:bodyPr/>
        <a:lstStyle/>
        <a:p>
          <a:endParaRPr lang="en-US"/>
        </a:p>
      </dgm:t>
    </dgm:pt>
    <dgm:pt modelId="{C67AA5AE-0CA0-5040-8F9B-65F3C8C81037}" type="sibTrans" cxnId="{CBFF316C-71BD-0745-A543-6D20F4893A99}">
      <dgm:prSet/>
      <dgm:spPr/>
      <dgm:t>
        <a:bodyPr/>
        <a:lstStyle/>
        <a:p>
          <a:endParaRPr lang="en-US"/>
        </a:p>
      </dgm:t>
    </dgm:pt>
    <dgm:pt modelId="{702556F6-8D97-7346-A9D3-41E9FB4A2C66}">
      <dgm:prSet phldrT="[Text]" custT="1"/>
      <dgm:spPr/>
      <dgm:t>
        <a:bodyPr/>
        <a:lstStyle/>
        <a:p>
          <a:r>
            <a:rPr lang="en-US" sz="1000" dirty="0" smtClean="0"/>
            <a:t>Bug Tracking</a:t>
          </a:r>
          <a:endParaRPr lang="en-US" sz="1000" dirty="0"/>
        </a:p>
      </dgm:t>
    </dgm:pt>
    <dgm:pt modelId="{A0791AFC-19B4-BB48-A8DA-B6037D6E7E23}" type="parTrans" cxnId="{9831B07B-DE50-B243-A149-62F53D7A9074}">
      <dgm:prSet/>
      <dgm:spPr/>
      <dgm:t>
        <a:bodyPr/>
        <a:lstStyle/>
        <a:p>
          <a:endParaRPr lang="en-US"/>
        </a:p>
      </dgm:t>
    </dgm:pt>
    <dgm:pt modelId="{4F8FA5A7-1893-9844-9F97-3C77F11FEC24}" type="sibTrans" cxnId="{9831B07B-DE50-B243-A149-62F53D7A9074}">
      <dgm:prSet/>
      <dgm:spPr/>
      <dgm:t>
        <a:bodyPr/>
        <a:lstStyle/>
        <a:p>
          <a:endParaRPr lang="en-US"/>
        </a:p>
      </dgm:t>
    </dgm:pt>
    <dgm:pt modelId="{43FBB833-FB5F-5649-B610-35820E5E7767}">
      <dgm:prSet phldrT="[Text]" custT="1"/>
      <dgm:spPr/>
      <dgm:t>
        <a:bodyPr/>
        <a:lstStyle/>
        <a:p>
          <a:r>
            <a:rPr lang="en-US" sz="1000" dirty="0" smtClean="0"/>
            <a:t>User Support</a:t>
          </a:r>
          <a:endParaRPr lang="en-US" sz="1000" dirty="0"/>
        </a:p>
      </dgm:t>
    </dgm:pt>
    <dgm:pt modelId="{A591329D-C3C4-2A4A-A8FB-4BA305287A7D}" type="parTrans" cxnId="{7E293948-F6D8-434A-9025-AFAFC333FE80}">
      <dgm:prSet/>
      <dgm:spPr/>
      <dgm:t>
        <a:bodyPr/>
        <a:lstStyle/>
        <a:p>
          <a:endParaRPr lang="en-US"/>
        </a:p>
      </dgm:t>
    </dgm:pt>
    <dgm:pt modelId="{40040595-98FA-CA4B-8722-B0DB563A6690}" type="sibTrans" cxnId="{7E293948-F6D8-434A-9025-AFAFC333FE80}">
      <dgm:prSet/>
      <dgm:spPr/>
      <dgm:t>
        <a:bodyPr/>
        <a:lstStyle/>
        <a:p>
          <a:endParaRPr lang="en-US"/>
        </a:p>
      </dgm:t>
    </dgm:pt>
    <dgm:pt modelId="{A15DF09A-8FDE-1C48-9C2B-680B7916171C}">
      <dgm:prSet phldrT="[Text]" custT="1"/>
      <dgm:spPr/>
      <dgm:t>
        <a:bodyPr/>
        <a:lstStyle/>
        <a:p>
          <a:r>
            <a:rPr lang="en-US" sz="1000" dirty="0" smtClean="0"/>
            <a:t>Design</a:t>
          </a:r>
          <a:endParaRPr lang="en-US" sz="1000" dirty="0"/>
        </a:p>
      </dgm:t>
    </dgm:pt>
    <dgm:pt modelId="{485D0819-317F-A849-B46F-3B37BB0609C4}" type="parTrans" cxnId="{0A126912-F034-D04F-B766-31E843ACCDA7}">
      <dgm:prSet/>
      <dgm:spPr/>
      <dgm:t>
        <a:bodyPr/>
        <a:lstStyle/>
        <a:p>
          <a:endParaRPr lang="en-US"/>
        </a:p>
      </dgm:t>
    </dgm:pt>
    <dgm:pt modelId="{6795AACE-BBBA-124F-80A8-F9098FFCF3B6}" type="sibTrans" cxnId="{0A126912-F034-D04F-B766-31E843ACCDA7}">
      <dgm:prSet/>
      <dgm:spPr/>
      <dgm:t>
        <a:bodyPr/>
        <a:lstStyle/>
        <a:p>
          <a:endParaRPr lang="en-US"/>
        </a:p>
      </dgm:t>
    </dgm:pt>
    <dgm:pt modelId="{1F682CA9-84CB-ED40-8FCE-707807549908}">
      <dgm:prSet phldrT="[Text]" custT="1"/>
      <dgm:spPr/>
      <dgm:t>
        <a:bodyPr/>
        <a:lstStyle/>
        <a:p>
          <a:r>
            <a:rPr lang="en-US" sz="1000" dirty="0" smtClean="0"/>
            <a:t>UML</a:t>
          </a:r>
          <a:endParaRPr lang="en-US" sz="1000" dirty="0"/>
        </a:p>
      </dgm:t>
    </dgm:pt>
    <dgm:pt modelId="{FE500605-9C1A-8748-B6BD-5F7574A093DB}" type="parTrans" cxnId="{05BEABA9-53A1-C74B-BA9D-29E1C99903CE}">
      <dgm:prSet/>
      <dgm:spPr/>
      <dgm:t>
        <a:bodyPr/>
        <a:lstStyle/>
        <a:p>
          <a:endParaRPr lang="en-US"/>
        </a:p>
      </dgm:t>
    </dgm:pt>
    <dgm:pt modelId="{86AAE68C-E8F0-274B-893F-9F762E08E050}" type="sibTrans" cxnId="{05BEABA9-53A1-C74B-BA9D-29E1C99903CE}">
      <dgm:prSet/>
      <dgm:spPr/>
      <dgm:t>
        <a:bodyPr/>
        <a:lstStyle/>
        <a:p>
          <a:endParaRPr lang="en-US"/>
        </a:p>
      </dgm:t>
    </dgm:pt>
    <dgm:pt modelId="{896ED465-09D6-1042-BCAB-30337B741872}">
      <dgm:prSet phldrT="[Text]" custT="1"/>
      <dgm:spPr/>
      <dgm:t>
        <a:bodyPr/>
        <a:lstStyle/>
        <a:p>
          <a:r>
            <a:rPr lang="en-US" sz="1000" dirty="0" smtClean="0"/>
            <a:t>Class Diagrams</a:t>
          </a:r>
          <a:endParaRPr lang="en-US" sz="1000" dirty="0"/>
        </a:p>
      </dgm:t>
    </dgm:pt>
    <dgm:pt modelId="{AF83797E-25F8-5340-BC0F-FA8549CFCD3C}" type="parTrans" cxnId="{13E78071-52BB-8F45-A4E7-CB1F16874C11}">
      <dgm:prSet/>
      <dgm:spPr/>
      <dgm:t>
        <a:bodyPr/>
        <a:lstStyle/>
        <a:p>
          <a:endParaRPr lang="en-US"/>
        </a:p>
      </dgm:t>
    </dgm:pt>
    <dgm:pt modelId="{A280F9CC-B3AC-294B-8DAD-53F25AEC7E3A}" type="sibTrans" cxnId="{13E78071-52BB-8F45-A4E7-CB1F16874C11}">
      <dgm:prSet/>
      <dgm:spPr/>
      <dgm:t>
        <a:bodyPr/>
        <a:lstStyle/>
        <a:p>
          <a:endParaRPr lang="en-US"/>
        </a:p>
      </dgm:t>
    </dgm:pt>
    <dgm:pt modelId="{898B758C-C3FA-CF4C-940C-7F042F61B5D8}">
      <dgm:prSet phldrT="[Text]" custT="1"/>
      <dgm:spPr/>
      <dgm:t>
        <a:bodyPr/>
        <a:lstStyle/>
        <a:p>
          <a:r>
            <a:rPr lang="en-US" sz="1000" dirty="0" smtClean="0"/>
            <a:t>Activity Diagrams</a:t>
          </a:r>
          <a:endParaRPr lang="en-US" sz="1000" dirty="0"/>
        </a:p>
      </dgm:t>
    </dgm:pt>
    <dgm:pt modelId="{10662798-17A3-824A-A6BA-669D71A0B610}" type="parTrans" cxnId="{BE24B0C2-C487-4C45-8D28-427545222FAC}">
      <dgm:prSet/>
      <dgm:spPr/>
      <dgm:t>
        <a:bodyPr/>
        <a:lstStyle/>
        <a:p>
          <a:endParaRPr lang="en-US"/>
        </a:p>
      </dgm:t>
    </dgm:pt>
    <dgm:pt modelId="{4A800998-00C2-044D-A089-5EEB015A8ADB}" type="sibTrans" cxnId="{BE24B0C2-C487-4C45-8D28-427545222FAC}">
      <dgm:prSet/>
      <dgm:spPr/>
      <dgm:t>
        <a:bodyPr/>
        <a:lstStyle/>
        <a:p>
          <a:endParaRPr lang="en-US"/>
        </a:p>
      </dgm:t>
    </dgm:pt>
    <dgm:pt modelId="{DE5E9EE1-FB99-BD49-B6BB-3A0E29DC0067}">
      <dgm:prSet phldrT="[Text]" custT="1"/>
      <dgm:spPr/>
      <dgm:t>
        <a:bodyPr/>
        <a:lstStyle/>
        <a:p>
          <a:r>
            <a:rPr lang="en-US" sz="1000" dirty="0" smtClean="0"/>
            <a:t>Sequence Diagrams</a:t>
          </a:r>
          <a:endParaRPr lang="en-US" sz="1000" dirty="0"/>
        </a:p>
      </dgm:t>
    </dgm:pt>
    <dgm:pt modelId="{F268412E-A829-6047-94ED-3A478E549DDA}" type="parTrans" cxnId="{ABC97B86-422D-6A4F-A62B-C5CE510E7749}">
      <dgm:prSet/>
      <dgm:spPr/>
      <dgm:t>
        <a:bodyPr/>
        <a:lstStyle/>
        <a:p>
          <a:endParaRPr lang="en-US"/>
        </a:p>
      </dgm:t>
    </dgm:pt>
    <dgm:pt modelId="{B00DC8D6-5694-EE4D-9241-7820C33AFB1C}" type="sibTrans" cxnId="{ABC97B86-422D-6A4F-A62B-C5CE510E7749}">
      <dgm:prSet/>
      <dgm:spPr/>
      <dgm:t>
        <a:bodyPr/>
        <a:lstStyle/>
        <a:p>
          <a:endParaRPr lang="en-US"/>
        </a:p>
      </dgm:t>
    </dgm:pt>
    <dgm:pt modelId="{7F999D65-F2D4-6946-88DD-5C9135481364}">
      <dgm:prSet phldrT="[Text]" custT="1"/>
      <dgm:spPr/>
      <dgm:t>
        <a:bodyPr/>
        <a:lstStyle/>
        <a:p>
          <a:r>
            <a:rPr lang="en-US" sz="1000" dirty="0" smtClean="0"/>
            <a:t>Etc…	</a:t>
          </a:r>
          <a:endParaRPr lang="en-US" sz="1000" dirty="0"/>
        </a:p>
      </dgm:t>
    </dgm:pt>
    <dgm:pt modelId="{57FB4A05-B507-1F4A-8838-23FECFE74A1B}" type="parTrans" cxnId="{83F93688-7D6F-564A-A416-3B819A7F60A5}">
      <dgm:prSet/>
      <dgm:spPr/>
      <dgm:t>
        <a:bodyPr/>
        <a:lstStyle/>
        <a:p>
          <a:endParaRPr lang="en-US"/>
        </a:p>
      </dgm:t>
    </dgm:pt>
    <dgm:pt modelId="{253E0894-7A9D-A549-8AB4-FF5FC5B2B5F1}" type="sibTrans" cxnId="{83F93688-7D6F-564A-A416-3B819A7F60A5}">
      <dgm:prSet/>
      <dgm:spPr/>
      <dgm:t>
        <a:bodyPr/>
        <a:lstStyle/>
        <a:p>
          <a:endParaRPr lang="en-US"/>
        </a:p>
      </dgm:t>
    </dgm:pt>
    <dgm:pt modelId="{2FE8627A-AC73-4442-9EA2-B8571F1415C4}">
      <dgm:prSet phldrT="[Text]" custT="1"/>
      <dgm:spPr/>
      <dgm:t>
        <a:bodyPr/>
        <a:lstStyle/>
        <a:p>
          <a:r>
            <a:rPr lang="en-US" sz="1000" dirty="0" smtClean="0"/>
            <a:t>SSM</a:t>
          </a:r>
          <a:endParaRPr lang="en-US" sz="1000" dirty="0"/>
        </a:p>
      </dgm:t>
    </dgm:pt>
    <dgm:pt modelId="{B2F0034E-3DE0-3744-85C5-7D6C3549AE6B}" type="parTrans" cxnId="{4F295F7D-F253-A349-8A41-B8D93A29721B}">
      <dgm:prSet/>
      <dgm:spPr/>
      <dgm:t>
        <a:bodyPr/>
        <a:lstStyle/>
        <a:p>
          <a:endParaRPr lang="en-US"/>
        </a:p>
      </dgm:t>
    </dgm:pt>
    <dgm:pt modelId="{C94CA2D7-4C70-964B-A63F-E8AD996938FF}" type="sibTrans" cxnId="{4F295F7D-F253-A349-8A41-B8D93A29721B}">
      <dgm:prSet/>
      <dgm:spPr/>
      <dgm:t>
        <a:bodyPr/>
        <a:lstStyle/>
        <a:p>
          <a:endParaRPr lang="en-US"/>
        </a:p>
      </dgm:t>
    </dgm:pt>
    <dgm:pt modelId="{D5612E12-0FD2-3A45-8617-9171454A15DA}" type="pres">
      <dgm:prSet presAssocID="{E4C7BAA0-EB7F-5E46-BF2F-59E593297F2D}" presName="linearFlow" presStyleCnt="0">
        <dgm:presLayoutVars>
          <dgm:dir/>
          <dgm:animLvl val="lvl"/>
          <dgm:resizeHandles val="exact"/>
        </dgm:presLayoutVars>
      </dgm:prSet>
      <dgm:spPr/>
      <dgm:t>
        <a:bodyPr/>
        <a:lstStyle/>
        <a:p>
          <a:endParaRPr lang="en-US"/>
        </a:p>
      </dgm:t>
    </dgm:pt>
    <dgm:pt modelId="{FE0F33B1-3563-4042-8D4C-B7DE04D30636}" type="pres">
      <dgm:prSet presAssocID="{2D4421DB-0DB2-E44A-9695-2A591A77B9B0}" presName="composite" presStyleCnt="0"/>
      <dgm:spPr/>
    </dgm:pt>
    <dgm:pt modelId="{CFBB4CDB-430A-D344-A058-E41BCD08A183}" type="pres">
      <dgm:prSet presAssocID="{2D4421DB-0DB2-E44A-9695-2A591A77B9B0}" presName="parTx" presStyleLbl="node1" presStyleIdx="0" presStyleCnt="6">
        <dgm:presLayoutVars>
          <dgm:chMax val="0"/>
          <dgm:chPref val="0"/>
          <dgm:bulletEnabled val="1"/>
        </dgm:presLayoutVars>
      </dgm:prSet>
      <dgm:spPr/>
      <dgm:t>
        <a:bodyPr/>
        <a:lstStyle/>
        <a:p>
          <a:endParaRPr lang="en-US"/>
        </a:p>
      </dgm:t>
    </dgm:pt>
    <dgm:pt modelId="{165D7D5A-113E-6249-AA8B-D7B3394C5D56}" type="pres">
      <dgm:prSet presAssocID="{2D4421DB-0DB2-E44A-9695-2A591A77B9B0}" presName="parSh" presStyleLbl="node1" presStyleIdx="0" presStyleCnt="6" custScaleX="127306"/>
      <dgm:spPr/>
      <dgm:t>
        <a:bodyPr/>
        <a:lstStyle/>
        <a:p>
          <a:endParaRPr lang="en-US"/>
        </a:p>
      </dgm:t>
    </dgm:pt>
    <dgm:pt modelId="{0C7D6DEB-DE49-BE43-8E61-CDFF20321D1B}" type="pres">
      <dgm:prSet presAssocID="{2D4421DB-0DB2-E44A-9695-2A591A77B9B0}" presName="desTx" presStyleLbl="fgAcc1" presStyleIdx="0" presStyleCnt="6">
        <dgm:presLayoutVars>
          <dgm:bulletEnabled val="1"/>
        </dgm:presLayoutVars>
      </dgm:prSet>
      <dgm:spPr/>
      <dgm:t>
        <a:bodyPr/>
        <a:lstStyle/>
        <a:p>
          <a:endParaRPr lang="en-US"/>
        </a:p>
      </dgm:t>
    </dgm:pt>
    <dgm:pt modelId="{1E5FDF49-2336-684E-87E2-8F69D563BDBC}" type="pres">
      <dgm:prSet presAssocID="{2BF0C940-644A-5747-9A73-182C19975990}" presName="sibTrans" presStyleLbl="sibTrans2D1" presStyleIdx="0" presStyleCnt="5"/>
      <dgm:spPr/>
      <dgm:t>
        <a:bodyPr/>
        <a:lstStyle/>
        <a:p>
          <a:endParaRPr lang="en-US"/>
        </a:p>
      </dgm:t>
    </dgm:pt>
    <dgm:pt modelId="{A5BF58E2-450E-B74E-B646-1C8E7835DFEE}" type="pres">
      <dgm:prSet presAssocID="{2BF0C940-644A-5747-9A73-182C19975990}" presName="connTx" presStyleLbl="sibTrans2D1" presStyleIdx="0" presStyleCnt="5"/>
      <dgm:spPr/>
      <dgm:t>
        <a:bodyPr/>
        <a:lstStyle/>
        <a:p>
          <a:endParaRPr lang="en-US"/>
        </a:p>
      </dgm:t>
    </dgm:pt>
    <dgm:pt modelId="{BF857E6D-7872-1847-8FBD-9A4468916F6B}" type="pres">
      <dgm:prSet presAssocID="{4CC99247-6F06-0045-8B62-0016FE8BC071}" presName="composite" presStyleCnt="0"/>
      <dgm:spPr/>
    </dgm:pt>
    <dgm:pt modelId="{F367FBA4-D57A-F04E-A1F7-09E1BF21226C}" type="pres">
      <dgm:prSet presAssocID="{4CC99247-6F06-0045-8B62-0016FE8BC071}" presName="parTx" presStyleLbl="node1" presStyleIdx="0" presStyleCnt="6">
        <dgm:presLayoutVars>
          <dgm:chMax val="0"/>
          <dgm:chPref val="0"/>
          <dgm:bulletEnabled val="1"/>
        </dgm:presLayoutVars>
      </dgm:prSet>
      <dgm:spPr/>
      <dgm:t>
        <a:bodyPr/>
        <a:lstStyle/>
        <a:p>
          <a:endParaRPr lang="en-US"/>
        </a:p>
      </dgm:t>
    </dgm:pt>
    <dgm:pt modelId="{0F592E9F-34C8-9747-A75A-00431A9A8527}" type="pres">
      <dgm:prSet presAssocID="{4CC99247-6F06-0045-8B62-0016FE8BC071}" presName="parSh" presStyleLbl="node1" presStyleIdx="1" presStyleCnt="6"/>
      <dgm:spPr/>
      <dgm:t>
        <a:bodyPr/>
        <a:lstStyle/>
        <a:p>
          <a:endParaRPr lang="en-US"/>
        </a:p>
      </dgm:t>
    </dgm:pt>
    <dgm:pt modelId="{0938EE19-09E4-F643-ADD0-FC70552F707A}" type="pres">
      <dgm:prSet presAssocID="{4CC99247-6F06-0045-8B62-0016FE8BC071}" presName="desTx" presStyleLbl="fgAcc1" presStyleIdx="1" presStyleCnt="6" custScaleX="109016">
        <dgm:presLayoutVars>
          <dgm:bulletEnabled val="1"/>
        </dgm:presLayoutVars>
      </dgm:prSet>
      <dgm:spPr/>
      <dgm:t>
        <a:bodyPr/>
        <a:lstStyle/>
        <a:p>
          <a:endParaRPr lang="en-US"/>
        </a:p>
      </dgm:t>
    </dgm:pt>
    <dgm:pt modelId="{DAC1B2F6-2D3C-9245-AD3F-5BCDE4A6A483}" type="pres">
      <dgm:prSet presAssocID="{67E7D2A4-4A26-1548-A5B1-442FAF2D2B0D}" presName="sibTrans" presStyleLbl="sibTrans2D1" presStyleIdx="1" presStyleCnt="5"/>
      <dgm:spPr/>
      <dgm:t>
        <a:bodyPr/>
        <a:lstStyle/>
        <a:p>
          <a:endParaRPr lang="en-US"/>
        </a:p>
      </dgm:t>
    </dgm:pt>
    <dgm:pt modelId="{595E1862-FC23-634F-B8D3-A3AA22091424}" type="pres">
      <dgm:prSet presAssocID="{67E7D2A4-4A26-1548-A5B1-442FAF2D2B0D}" presName="connTx" presStyleLbl="sibTrans2D1" presStyleIdx="1" presStyleCnt="5"/>
      <dgm:spPr/>
      <dgm:t>
        <a:bodyPr/>
        <a:lstStyle/>
        <a:p>
          <a:endParaRPr lang="en-US"/>
        </a:p>
      </dgm:t>
    </dgm:pt>
    <dgm:pt modelId="{A0B48DB2-3864-E34A-A11E-5DD00A79EF0A}" type="pres">
      <dgm:prSet presAssocID="{A15DF09A-8FDE-1C48-9C2B-680B7916171C}" presName="composite" presStyleCnt="0"/>
      <dgm:spPr/>
    </dgm:pt>
    <dgm:pt modelId="{183165A0-BC42-C043-A8E1-5BAA00291921}" type="pres">
      <dgm:prSet presAssocID="{A15DF09A-8FDE-1C48-9C2B-680B7916171C}" presName="parTx" presStyleLbl="node1" presStyleIdx="1" presStyleCnt="6">
        <dgm:presLayoutVars>
          <dgm:chMax val="0"/>
          <dgm:chPref val="0"/>
          <dgm:bulletEnabled val="1"/>
        </dgm:presLayoutVars>
      </dgm:prSet>
      <dgm:spPr/>
      <dgm:t>
        <a:bodyPr/>
        <a:lstStyle/>
        <a:p>
          <a:endParaRPr lang="en-US"/>
        </a:p>
      </dgm:t>
    </dgm:pt>
    <dgm:pt modelId="{79348AC1-6892-4E4B-8CBD-A4EC41BCD68D}" type="pres">
      <dgm:prSet presAssocID="{A15DF09A-8FDE-1C48-9C2B-680B7916171C}" presName="parSh" presStyleLbl="node1" presStyleIdx="2" presStyleCnt="6"/>
      <dgm:spPr/>
      <dgm:t>
        <a:bodyPr/>
        <a:lstStyle/>
        <a:p>
          <a:endParaRPr lang="en-US"/>
        </a:p>
      </dgm:t>
    </dgm:pt>
    <dgm:pt modelId="{2874B571-E826-C541-BC80-74D59101CA97}" type="pres">
      <dgm:prSet presAssocID="{A15DF09A-8FDE-1C48-9C2B-680B7916171C}" presName="desTx" presStyleLbl="fgAcc1" presStyleIdx="2" presStyleCnt="6">
        <dgm:presLayoutVars>
          <dgm:bulletEnabled val="1"/>
        </dgm:presLayoutVars>
      </dgm:prSet>
      <dgm:spPr/>
      <dgm:t>
        <a:bodyPr/>
        <a:lstStyle/>
        <a:p>
          <a:endParaRPr lang="en-US"/>
        </a:p>
      </dgm:t>
    </dgm:pt>
    <dgm:pt modelId="{BCBB4FEB-18D5-6C4E-B23D-D9166FE176C5}" type="pres">
      <dgm:prSet presAssocID="{6795AACE-BBBA-124F-80A8-F9098FFCF3B6}" presName="sibTrans" presStyleLbl="sibTrans2D1" presStyleIdx="2" presStyleCnt="5"/>
      <dgm:spPr/>
      <dgm:t>
        <a:bodyPr/>
        <a:lstStyle/>
        <a:p>
          <a:endParaRPr lang="en-US"/>
        </a:p>
      </dgm:t>
    </dgm:pt>
    <dgm:pt modelId="{20368595-CC96-794F-A66C-8D8A4EF4FEDE}" type="pres">
      <dgm:prSet presAssocID="{6795AACE-BBBA-124F-80A8-F9098FFCF3B6}" presName="connTx" presStyleLbl="sibTrans2D1" presStyleIdx="2" presStyleCnt="5"/>
      <dgm:spPr/>
      <dgm:t>
        <a:bodyPr/>
        <a:lstStyle/>
        <a:p>
          <a:endParaRPr lang="en-US"/>
        </a:p>
      </dgm:t>
    </dgm:pt>
    <dgm:pt modelId="{BE373EFA-01C1-514F-9E1E-AC94411841E9}" type="pres">
      <dgm:prSet presAssocID="{541D7744-165E-1D41-B5E3-DE1E84D7E172}" presName="composite" presStyleCnt="0"/>
      <dgm:spPr/>
    </dgm:pt>
    <dgm:pt modelId="{1E0D3ABE-C8E0-4B4D-B7D0-BA6B54D711F9}" type="pres">
      <dgm:prSet presAssocID="{541D7744-165E-1D41-B5E3-DE1E84D7E172}" presName="parTx" presStyleLbl="node1" presStyleIdx="2" presStyleCnt="6">
        <dgm:presLayoutVars>
          <dgm:chMax val="0"/>
          <dgm:chPref val="0"/>
          <dgm:bulletEnabled val="1"/>
        </dgm:presLayoutVars>
      </dgm:prSet>
      <dgm:spPr/>
      <dgm:t>
        <a:bodyPr/>
        <a:lstStyle/>
        <a:p>
          <a:endParaRPr lang="en-US"/>
        </a:p>
      </dgm:t>
    </dgm:pt>
    <dgm:pt modelId="{3E885B4F-9E8A-1648-B353-9BC1076873A7}" type="pres">
      <dgm:prSet presAssocID="{541D7744-165E-1D41-B5E3-DE1E84D7E172}" presName="parSh" presStyleLbl="node1" presStyleIdx="3" presStyleCnt="6" custScaleX="121758"/>
      <dgm:spPr/>
      <dgm:t>
        <a:bodyPr/>
        <a:lstStyle/>
        <a:p>
          <a:endParaRPr lang="en-US"/>
        </a:p>
      </dgm:t>
    </dgm:pt>
    <dgm:pt modelId="{9F14B316-707A-654C-9BA5-0AD01B5CED01}" type="pres">
      <dgm:prSet presAssocID="{541D7744-165E-1D41-B5E3-DE1E84D7E172}" presName="desTx" presStyleLbl="fgAcc1" presStyleIdx="3" presStyleCnt="6">
        <dgm:presLayoutVars>
          <dgm:bulletEnabled val="1"/>
        </dgm:presLayoutVars>
      </dgm:prSet>
      <dgm:spPr/>
      <dgm:t>
        <a:bodyPr/>
        <a:lstStyle/>
        <a:p>
          <a:endParaRPr lang="en-US"/>
        </a:p>
      </dgm:t>
    </dgm:pt>
    <dgm:pt modelId="{A57663AA-AA7F-3245-AFF6-0BDB5D407787}" type="pres">
      <dgm:prSet presAssocID="{9A7C7188-26BA-4E4C-A14E-9875345F212E}" presName="sibTrans" presStyleLbl="sibTrans2D1" presStyleIdx="3" presStyleCnt="5"/>
      <dgm:spPr/>
      <dgm:t>
        <a:bodyPr/>
        <a:lstStyle/>
        <a:p>
          <a:endParaRPr lang="en-US"/>
        </a:p>
      </dgm:t>
    </dgm:pt>
    <dgm:pt modelId="{9E884EA9-1D69-0847-8D52-A32F4F4E15CA}" type="pres">
      <dgm:prSet presAssocID="{9A7C7188-26BA-4E4C-A14E-9875345F212E}" presName="connTx" presStyleLbl="sibTrans2D1" presStyleIdx="3" presStyleCnt="5"/>
      <dgm:spPr/>
      <dgm:t>
        <a:bodyPr/>
        <a:lstStyle/>
        <a:p>
          <a:endParaRPr lang="en-US"/>
        </a:p>
      </dgm:t>
    </dgm:pt>
    <dgm:pt modelId="{01D85C02-B573-FF48-8A14-A78DD377F45E}" type="pres">
      <dgm:prSet presAssocID="{9A9F795A-2600-1441-9227-3CB8ABE0348A}" presName="composite" presStyleCnt="0"/>
      <dgm:spPr/>
    </dgm:pt>
    <dgm:pt modelId="{F87AA0E8-3680-D742-9CFC-C8C003A27ECF}" type="pres">
      <dgm:prSet presAssocID="{9A9F795A-2600-1441-9227-3CB8ABE0348A}" presName="parTx" presStyleLbl="node1" presStyleIdx="3" presStyleCnt="6">
        <dgm:presLayoutVars>
          <dgm:chMax val="0"/>
          <dgm:chPref val="0"/>
          <dgm:bulletEnabled val="1"/>
        </dgm:presLayoutVars>
      </dgm:prSet>
      <dgm:spPr/>
      <dgm:t>
        <a:bodyPr/>
        <a:lstStyle/>
        <a:p>
          <a:endParaRPr lang="en-US"/>
        </a:p>
      </dgm:t>
    </dgm:pt>
    <dgm:pt modelId="{35F5B83B-0C17-5F43-A22C-64516EE7CEC9}" type="pres">
      <dgm:prSet presAssocID="{9A9F795A-2600-1441-9227-3CB8ABE0348A}" presName="parSh" presStyleLbl="node1" presStyleIdx="4" presStyleCnt="6"/>
      <dgm:spPr/>
      <dgm:t>
        <a:bodyPr/>
        <a:lstStyle/>
        <a:p>
          <a:endParaRPr lang="en-US"/>
        </a:p>
      </dgm:t>
    </dgm:pt>
    <dgm:pt modelId="{8AEACF5B-B5C2-524C-947C-FDA6F812F675}" type="pres">
      <dgm:prSet presAssocID="{9A9F795A-2600-1441-9227-3CB8ABE0348A}" presName="desTx" presStyleLbl="fgAcc1" presStyleIdx="4" presStyleCnt="6">
        <dgm:presLayoutVars>
          <dgm:bulletEnabled val="1"/>
        </dgm:presLayoutVars>
      </dgm:prSet>
      <dgm:spPr/>
      <dgm:t>
        <a:bodyPr/>
        <a:lstStyle/>
        <a:p>
          <a:endParaRPr lang="en-US"/>
        </a:p>
      </dgm:t>
    </dgm:pt>
    <dgm:pt modelId="{A4AB9C76-2BF4-504E-B846-163524AB0649}" type="pres">
      <dgm:prSet presAssocID="{46FE48E6-823B-6B49-ACE4-6EF8DCC725DC}" presName="sibTrans" presStyleLbl="sibTrans2D1" presStyleIdx="4" presStyleCnt="5"/>
      <dgm:spPr/>
      <dgm:t>
        <a:bodyPr/>
        <a:lstStyle/>
        <a:p>
          <a:endParaRPr lang="en-US"/>
        </a:p>
      </dgm:t>
    </dgm:pt>
    <dgm:pt modelId="{DA158928-D2F5-454F-8182-B4C1191D7C09}" type="pres">
      <dgm:prSet presAssocID="{46FE48E6-823B-6B49-ACE4-6EF8DCC725DC}" presName="connTx" presStyleLbl="sibTrans2D1" presStyleIdx="4" presStyleCnt="5"/>
      <dgm:spPr/>
      <dgm:t>
        <a:bodyPr/>
        <a:lstStyle/>
        <a:p>
          <a:endParaRPr lang="en-US"/>
        </a:p>
      </dgm:t>
    </dgm:pt>
    <dgm:pt modelId="{733F27E4-047A-2647-A811-848020CA75E1}" type="pres">
      <dgm:prSet presAssocID="{3BAEC650-6B47-CE4E-A1D4-F07389F7AC9F}" presName="composite" presStyleCnt="0"/>
      <dgm:spPr/>
    </dgm:pt>
    <dgm:pt modelId="{802B1F88-7055-8147-9C6D-51D16A894E86}" type="pres">
      <dgm:prSet presAssocID="{3BAEC650-6B47-CE4E-A1D4-F07389F7AC9F}" presName="parTx" presStyleLbl="node1" presStyleIdx="4" presStyleCnt="6">
        <dgm:presLayoutVars>
          <dgm:chMax val="0"/>
          <dgm:chPref val="0"/>
          <dgm:bulletEnabled val="1"/>
        </dgm:presLayoutVars>
      </dgm:prSet>
      <dgm:spPr/>
      <dgm:t>
        <a:bodyPr/>
        <a:lstStyle/>
        <a:p>
          <a:endParaRPr lang="en-US"/>
        </a:p>
      </dgm:t>
    </dgm:pt>
    <dgm:pt modelId="{D1AFA1BB-C068-8D4C-B16A-99268C93EDD8}" type="pres">
      <dgm:prSet presAssocID="{3BAEC650-6B47-CE4E-A1D4-F07389F7AC9F}" presName="parSh" presStyleLbl="node1" presStyleIdx="5" presStyleCnt="6"/>
      <dgm:spPr/>
      <dgm:t>
        <a:bodyPr/>
        <a:lstStyle/>
        <a:p>
          <a:endParaRPr lang="en-US"/>
        </a:p>
      </dgm:t>
    </dgm:pt>
    <dgm:pt modelId="{3561509C-B4AA-5C49-B743-77ECF2685385}" type="pres">
      <dgm:prSet presAssocID="{3BAEC650-6B47-CE4E-A1D4-F07389F7AC9F}" presName="desTx" presStyleLbl="fgAcc1" presStyleIdx="5" presStyleCnt="6" custScaleX="118626">
        <dgm:presLayoutVars>
          <dgm:bulletEnabled val="1"/>
        </dgm:presLayoutVars>
      </dgm:prSet>
      <dgm:spPr/>
      <dgm:t>
        <a:bodyPr/>
        <a:lstStyle/>
        <a:p>
          <a:endParaRPr lang="en-US"/>
        </a:p>
      </dgm:t>
    </dgm:pt>
  </dgm:ptLst>
  <dgm:cxnLst>
    <dgm:cxn modelId="{61B5FC6F-9738-D345-B8D8-FFB61C92597F}" type="presOf" srcId="{9A9F795A-2600-1441-9227-3CB8ABE0348A}" destId="{35F5B83B-0C17-5F43-A22C-64516EE7CEC9}" srcOrd="1" destOrd="0" presId="urn:microsoft.com/office/officeart/2005/8/layout/process3"/>
    <dgm:cxn modelId="{9A275BAB-EACC-E148-837A-AA4B5CD714F6}" srcId="{541D7744-165E-1D41-B5E3-DE1E84D7E172}" destId="{9E31AA6C-0541-9F4B-A907-C88B3061641F}" srcOrd="0" destOrd="0" parTransId="{8991635B-9BFA-2E43-AC9F-733A0DC5BFAD}" sibTransId="{3AB5602D-B5EE-CA41-832B-81D2342E609F}"/>
    <dgm:cxn modelId="{5AAD77A7-120F-EA44-8926-A0FD5573BAFA}" srcId="{9A9F795A-2600-1441-9227-3CB8ABE0348A}" destId="{47635119-C288-CE41-BEAC-7D0CEC2E09DF}" srcOrd="1" destOrd="0" parTransId="{D5669935-9611-F044-9161-A4E736C0578A}" sibTransId="{4E7623AB-4FEF-ED4B-87D4-903CDBD9C44B}"/>
    <dgm:cxn modelId="{C6445428-98EB-134B-A75F-D0C756A4D112}" type="presOf" srcId="{9A9F795A-2600-1441-9227-3CB8ABE0348A}" destId="{F87AA0E8-3680-D742-9CFC-C8C003A27ECF}" srcOrd="0" destOrd="0" presId="urn:microsoft.com/office/officeart/2005/8/layout/process3"/>
    <dgm:cxn modelId="{19DD53F8-C881-8141-ABE2-FAC1AB3403E3}" srcId="{541D7744-165E-1D41-B5E3-DE1E84D7E172}" destId="{A8BB1B89-FBC6-AA44-90ED-47278DEA42A9}" srcOrd="2" destOrd="0" parTransId="{401DE5E0-A6A2-8048-BCD8-CFA90674515C}" sibTransId="{B44F451E-912F-9D43-933E-8EB0E6C87737}"/>
    <dgm:cxn modelId="{0D49234D-14E1-0843-BED2-7D40FAA7011E}" type="presOf" srcId="{67E7D2A4-4A26-1548-A5B1-442FAF2D2B0D}" destId="{595E1862-FC23-634F-B8D3-A3AA22091424}" srcOrd="1" destOrd="0" presId="urn:microsoft.com/office/officeart/2005/8/layout/process3"/>
    <dgm:cxn modelId="{E8C194C2-06E1-9C4E-B769-A12A87F12556}" type="presOf" srcId="{9E31AA6C-0541-9F4B-A907-C88B3061641F}" destId="{9F14B316-707A-654C-9BA5-0AD01B5CED01}" srcOrd="0" destOrd="0" presId="urn:microsoft.com/office/officeart/2005/8/layout/process3"/>
    <dgm:cxn modelId="{4A257823-5B60-934A-8870-3F0B1CE0923B}" type="presOf" srcId="{1F682CA9-84CB-ED40-8FCE-707807549908}" destId="{2874B571-E826-C541-BC80-74D59101CA97}" srcOrd="0" destOrd="0" presId="urn:microsoft.com/office/officeart/2005/8/layout/process3"/>
    <dgm:cxn modelId="{D0DAA11D-EBE0-8947-8E46-BFAE853C741C}" type="presOf" srcId="{ABC28C82-25ED-7D41-A488-AACA856B19B3}" destId="{0C7D6DEB-DE49-BE43-8E61-CDFF20321D1B}" srcOrd="0" destOrd="0" presId="urn:microsoft.com/office/officeart/2005/8/layout/process3"/>
    <dgm:cxn modelId="{02A5A881-E1F3-8344-9690-D48BF211FC7F}" type="presOf" srcId="{6795AACE-BBBA-124F-80A8-F9098FFCF3B6}" destId="{20368595-CC96-794F-A66C-8D8A4EF4FEDE}" srcOrd="1" destOrd="0" presId="urn:microsoft.com/office/officeart/2005/8/layout/process3"/>
    <dgm:cxn modelId="{0A126912-F034-D04F-B766-31E843ACCDA7}" srcId="{E4C7BAA0-EB7F-5E46-BF2F-59E593297F2D}" destId="{A15DF09A-8FDE-1C48-9C2B-680B7916171C}" srcOrd="2" destOrd="0" parTransId="{485D0819-317F-A849-B46F-3B37BB0609C4}" sibTransId="{6795AACE-BBBA-124F-80A8-F9098FFCF3B6}"/>
    <dgm:cxn modelId="{C3EAA513-C112-214A-8B96-3D164F5776B0}" type="presOf" srcId="{2D4421DB-0DB2-E44A-9695-2A591A77B9B0}" destId="{CFBB4CDB-430A-D344-A058-E41BCD08A183}" srcOrd="0" destOrd="0" presId="urn:microsoft.com/office/officeart/2005/8/layout/process3"/>
    <dgm:cxn modelId="{5A9B5C74-EDFE-0D4B-84F7-565EC03663B3}" type="presOf" srcId="{A15DF09A-8FDE-1C48-9C2B-680B7916171C}" destId="{79348AC1-6892-4E4B-8CBD-A4EC41BCD68D}" srcOrd="1" destOrd="0" presId="urn:microsoft.com/office/officeart/2005/8/layout/process3"/>
    <dgm:cxn modelId="{4F295F7D-F253-A349-8A41-B8D93A29721B}" srcId="{2D4421DB-0DB2-E44A-9695-2A591A77B9B0}" destId="{2FE8627A-AC73-4442-9EA2-B8571F1415C4}" srcOrd="3" destOrd="0" parTransId="{B2F0034E-3DE0-3744-85C5-7D6C3549AE6B}" sibTransId="{C94CA2D7-4C70-964B-A63F-E8AD996938FF}"/>
    <dgm:cxn modelId="{CC79F0A1-3241-E746-B5FC-5ECDE4D4F396}" srcId="{44817909-A2D7-D74A-B726-7E9AA5767DC4}" destId="{F7DC9F71-5269-3D4B-BBF3-97EFCEE40452}" srcOrd="0" destOrd="0" parTransId="{7C22D4CE-BE44-D742-B240-496271BBE29D}" sibTransId="{EC2C2404-679F-D94B-A3A8-1B0D9820CB85}"/>
    <dgm:cxn modelId="{F7A2C942-136C-5142-9DC2-D3A7871A2C3B}" type="presOf" srcId="{2BF0C940-644A-5747-9A73-182C19975990}" destId="{A5BF58E2-450E-B74E-B646-1C8E7835DFEE}" srcOrd="1" destOrd="0" presId="urn:microsoft.com/office/officeart/2005/8/layout/process3"/>
    <dgm:cxn modelId="{13E78071-52BB-8F45-A4E7-CB1F16874C11}" srcId="{1F682CA9-84CB-ED40-8FCE-707807549908}" destId="{896ED465-09D6-1042-BCAB-30337B741872}" srcOrd="0" destOrd="0" parTransId="{AF83797E-25F8-5340-BC0F-FA8549CFCD3C}" sibTransId="{A280F9CC-B3AC-294B-8DAD-53F25AEC7E3A}"/>
    <dgm:cxn modelId="{B0FAB370-FE84-B340-AC6B-534EBB87234B}" type="presOf" srcId="{541D7744-165E-1D41-B5E3-DE1E84D7E172}" destId="{3E885B4F-9E8A-1648-B353-9BC1076873A7}" srcOrd="1" destOrd="0" presId="urn:microsoft.com/office/officeart/2005/8/layout/process3"/>
    <dgm:cxn modelId="{43F0B797-4E03-AE46-89B3-02CDC8A2B6B9}" srcId="{2D4421DB-0DB2-E44A-9695-2A591A77B9B0}" destId="{0A18F922-463B-DE4F-B7F1-307ED212215A}" srcOrd="1" destOrd="0" parTransId="{9165C6B1-2B8D-D540-947A-078647A712E3}" sibTransId="{C661D3DD-CC30-3944-A34A-B6D33FD19AAB}"/>
    <dgm:cxn modelId="{DDCF6654-2997-D648-8B60-E7919C63E6B0}" type="presOf" srcId="{9A7C7188-26BA-4E4C-A14E-9875345F212E}" destId="{A57663AA-AA7F-3245-AFF6-0BDB5D407787}" srcOrd="0" destOrd="0" presId="urn:microsoft.com/office/officeart/2005/8/layout/process3"/>
    <dgm:cxn modelId="{451C3E5D-3695-3341-8385-4E695ED3617E}" srcId="{4CC99247-6F06-0045-8B62-0016FE8BC071}" destId="{44817909-A2D7-D74A-B726-7E9AA5767DC4}" srcOrd="0" destOrd="0" parTransId="{5ACF6AEC-AD27-C74C-834D-18169838BD84}" sibTransId="{716C2B3F-3F86-3345-88AE-F63A14725519}"/>
    <dgm:cxn modelId="{83F93688-7D6F-564A-A416-3B819A7F60A5}" srcId="{1F682CA9-84CB-ED40-8FCE-707807549908}" destId="{7F999D65-F2D4-6946-88DD-5C9135481364}" srcOrd="3" destOrd="0" parTransId="{57FB4A05-B507-1F4A-8838-23FECFE74A1B}" sibTransId="{253E0894-7A9D-A549-8AB4-FF5FC5B2B5F1}"/>
    <dgm:cxn modelId="{C242A345-1739-CD41-B46A-87904AB132C3}" srcId="{2D4421DB-0DB2-E44A-9695-2A591A77B9B0}" destId="{46B030A3-F9B2-A840-83B2-DBDA963E0DCE}" srcOrd="2" destOrd="0" parTransId="{ABB60F22-9848-AB42-ABFF-06EC260D1CB3}" sibTransId="{5F0AD634-32D0-704E-B408-91428C63172C}"/>
    <dgm:cxn modelId="{C1B2251A-1DE0-C24C-84AD-9ABD004877B0}" type="presOf" srcId="{4CC99247-6F06-0045-8B62-0016FE8BC071}" destId="{F367FBA4-D57A-F04E-A1F7-09E1BF21226C}" srcOrd="0" destOrd="0" presId="urn:microsoft.com/office/officeart/2005/8/layout/process3"/>
    <dgm:cxn modelId="{71418768-A6E0-1E43-9176-9E0E6DF04E97}" type="presOf" srcId="{F7DC9F71-5269-3D4B-BBF3-97EFCEE40452}" destId="{0938EE19-09E4-F643-ADD0-FC70552F707A}" srcOrd="0" destOrd="1" presId="urn:microsoft.com/office/officeart/2005/8/layout/process3"/>
    <dgm:cxn modelId="{7E293948-F6D8-434A-9025-AFAFC333FE80}" srcId="{3BAEC650-6B47-CE4E-A1D4-F07389F7AC9F}" destId="{43FBB833-FB5F-5649-B610-35820E5E7767}" srcOrd="2" destOrd="0" parTransId="{A591329D-C3C4-2A4A-A8FB-4BA305287A7D}" sibTransId="{40040595-98FA-CA4B-8722-B0DB563A6690}"/>
    <dgm:cxn modelId="{9ED3620A-6F8B-904A-96E6-5C0ADFDFB889}" type="presOf" srcId="{E4C7BAA0-EB7F-5E46-BF2F-59E593297F2D}" destId="{D5612E12-0FD2-3A45-8617-9171454A15DA}" srcOrd="0" destOrd="0" presId="urn:microsoft.com/office/officeart/2005/8/layout/process3"/>
    <dgm:cxn modelId="{AAD0763E-F540-634A-94D5-A421B7509091}" srcId="{E4C7BAA0-EB7F-5E46-BF2F-59E593297F2D}" destId="{3BAEC650-6B47-CE4E-A1D4-F07389F7AC9F}" srcOrd="5" destOrd="0" parTransId="{ABCD1947-E0F4-4C4C-8A9B-B09B58412660}" sibTransId="{D42FDB5E-F3CC-514F-9443-3A974F1A8EA5}"/>
    <dgm:cxn modelId="{A5D70F29-DDAF-F64B-8385-BF6109DC6AF5}" type="presOf" srcId="{896ED465-09D6-1042-BCAB-30337B741872}" destId="{2874B571-E826-C541-BC80-74D59101CA97}" srcOrd="0" destOrd="1" presId="urn:microsoft.com/office/officeart/2005/8/layout/process3"/>
    <dgm:cxn modelId="{9831B07B-DE50-B243-A149-62F53D7A9074}" srcId="{3BAEC650-6B47-CE4E-A1D4-F07389F7AC9F}" destId="{702556F6-8D97-7346-A9D3-41E9FB4A2C66}" srcOrd="1" destOrd="0" parTransId="{A0791AFC-19B4-BB48-A8DA-B6037D6E7E23}" sibTransId="{4F8FA5A7-1893-9844-9F97-3C77F11FEC24}"/>
    <dgm:cxn modelId="{761608D0-5688-FA45-B371-E8900C15F636}" srcId="{E4C7BAA0-EB7F-5E46-BF2F-59E593297F2D}" destId="{4CC99247-6F06-0045-8B62-0016FE8BC071}" srcOrd="1" destOrd="0" parTransId="{130418C5-15E5-AD48-96A9-BE6C94EEB0BD}" sibTransId="{67E7D2A4-4A26-1548-A5B1-442FAF2D2B0D}"/>
    <dgm:cxn modelId="{AFAE6388-D23E-B14F-92D7-5D858CA157A6}" type="presOf" srcId="{43FBB833-FB5F-5649-B610-35820E5E7767}" destId="{3561509C-B4AA-5C49-B743-77ECF2685385}" srcOrd="0" destOrd="2" presId="urn:microsoft.com/office/officeart/2005/8/layout/process3"/>
    <dgm:cxn modelId="{C8FCD682-607C-784E-996A-E6F12EB1F551}" type="presOf" srcId="{69E4254F-A862-A945-BA40-E3E61E87EB08}" destId="{0938EE19-09E4-F643-ADD0-FC70552F707A}" srcOrd="0" destOrd="3" presId="urn:microsoft.com/office/officeart/2005/8/layout/process3"/>
    <dgm:cxn modelId="{9ED7275A-B988-054F-860F-5C29808074AC}" type="presOf" srcId="{A8BB1B89-FBC6-AA44-90ED-47278DEA42A9}" destId="{9F14B316-707A-654C-9BA5-0AD01B5CED01}" srcOrd="0" destOrd="2" presId="urn:microsoft.com/office/officeart/2005/8/layout/process3"/>
    <dgm:cxn modelId="{3DBF5524-76B5-BB49-833A-22666F043737}" type="presOf" srcId="{CD9D7FB4-5A2F-4648-979C-68CFF587DF1B}" destId="{9F14B316-707A-654C-9BA5-0AD01B5CED01}" srcOrd="0" destOrd="1" presId="urn:microsoft.com/office/officeart/2005/8/layout/process3"/>
    <dgm:cxn modelId="{CBFF316C-71BD-0745-A543-6D20F4893A99}" srcId="{3BAEC650-6B47-CE4E-A1D4-F07389F7AC9F}" destId="{CD26406B-80D9-E040-AFA1-C03AD3C615A3}" srcOrd="0" destOrd="0" parTransId="{DBC15738-3DF0-454C-B1C2-3CE02D51BB40}" sibTransId="{C67AA5AE-0CA0-5040-8F9B-65F3C8C81037}"/>
    <dgm:cxn modelId="{B8484F20-BBAF-5F45-9DCC-725F42451408}" srcId="{E4C7BAA0-EB7F-5E46-BF2F-59E593297F2D}" destId="{541D7744-165E-1D41-B5E3-DE1E84D7E172}" srcOrd="3" destOrd="0" parTransId="{F56B0A83-6A47-3941-9EAB-7A2E474E341A}" sibTransId="{9A7C7188-26BA-4E4C-A14E-9875345F212E}"/>
    <dgm:cxn modelId="{15183A14-7915-E148-AF4A-753FDA9EB25F}" type="presOf" srcId="{4CC99247-6F06-0045-8B62-0016FE8BC071}" destId="{0F592E9F-34C8-9747-A75A-00431A9A8527}" srcOrd="1" destOrd="0" presId="urn:microsoft.com/office/officeart/2005/8/layout/process3"/>
    <dgm:cxn modelId="{DFC84B16-33EC-A544-ABF3-DA293CBB3445}" type="presOf" srcId="{6795AACE-BBBA-124F-80A8-F9098FFCF3B6}" destId="{BCBB4FEB-18D5-6C4E-B23D-D9166FE176C5}" srcOrd="0" destOrd="0" presId="urn:microsoft.com/office/officeart/2005/8/layout/process3"/>
    <dgm:cxn modelId="{2AA4C731-2F60-DE44-A802-0D3A80A55023}" type="presOf" srcId="{CD26406B-80D9-E040-AFA1-C03AD3C615A3}" destId="{3561509C-B4AA-5C49-B743-77ECF2685385}" srcOrd="0" destOrd="0" presId="urn:microsoft.com/office/officeart/2005/8/layout/process3"/>
    <dgm:cxn modelId="{CE191FA1-B7D4-8F4A-919B-57E4C3509BC3}" srcId="{4CC99247-6F06-0045-8B62-0016FE8BC071}" destId="{69E4254F-A862-A945-BA40-E3E61E87EB08}" srcOrd="2" destOrd="0" parTransId="{3A7CC3A6-AC8F-3344-AF85-1201D8742D08}" sibTransId="{882B34A6-95F7-9246-8D58-EE190201A079}"/>
    <dgm:cxn modelId="{F5FAF2D1-F8F6-1843-A7BE-8CB79C75CAD3}" type="presOf" srcId="{DE5E9EE1-FB99-BD49-B6BB-3A0E29DC0067}" destId="{2874B571-E826-C541-BC80-74D59101CA97}" srcOrd="0" destOrd="3" presId="urn:microsoft.com/office/officeart/2005/8/layout/process3"/>
    <dgm:cxn modelId="{13E2F552-0E96-784E-977F-597BA2178906}" srcId="{9A9F795A-2600-1441-9227-3CB8ABE0348A}" destId="{B457AFF3-8E59-3C43-AC89-606B7394CB6B}" srcOrd="2" destOrd="0" parTransId="{4321F372-4266-6643-993F-2F857F1F312C}" sibTransId="{D1EC06E9-9891-7E46-94A0-E35280F8F7A0}"/>
    <dgm:cxn modelId="{C99D8EBA-136A-4842-A006-0F7CC184490A}" type="presOf" srcId="{2BF0C940-644A-5747-9A73-182C19975990}" destId="{1E5FDF49-2336-684E-87E2-8F69D563BDBC}" srcOrd="0" destOrd="0" presId="urn:microsoft.com/office/officeart/2005/8/layout/process3"/>
    <dgm:cxn modelId="{F466FBA4-A9AC-D340-AAE6-A8534C78F2B9}" srcId="{2D4421DB-0DB2-E44A-9695-2A591A77B9B0}" destId="{ABC28C82-25ED-7D41-A488-AACA856B19B3}" srcOrd="0" destOrd="0" parTransId="{2B4B0B0E-7161-454B-80BA-8494F8F37F2C}" sibTransId="{D4ADABE4-A9E6-D94A-8614-D6D0C79935D1}"/>
    <dgm:cxn modelId="{BE218D14-83FE-0E4E-9AFF-2048A41E5A36}" srcId="{E4C7BAA0-EB7F-5E46-BF2F-59E593297F2D}" destId="{9A9F795A-2600-1441-9227-3CB8ABE0348A}" srcOrd="4" destOrd="0" parTransId="{FC394745-8960-3C46-B0D6-1DBD2D21A360}" sibTransId="{46FE48E6-823B-6B49-ACE4-6EF8DCC725DC}"/>
    <dgm:cxn modelId="{FF76E95C-CC16-4343-A785-62D55FFEF9A3}" type="presOf" srcId="{46B030A3-F9B2-A840-83B2-DBDA963E0DCE}" destId="{0C7D6DEB-DE49-BE43-8E61-CDFF20321D1B}" srcOrd="0" destOrd="2" presId="urn:microsoft.com/office/officeart/2005/8/layout/process3"/>
    <dgm:cxn modelId="{DED6E5CA-CECF-B540-BA18-F9464FD1BFCA}" type="presOf" srcId="{7F999D65-F2D4-6946-88DD-5C9135481364}" destId="{2874B571-E826-C541-BC80-74D59101CA97}" srcOrd="0" destOrd="4" presId="urn:microsoft.com/office/officeart/2005/8/layout/process3"/>
    <dgm:cxn modelId="{C82039AE-218A-C746-B62C-ECA6E7DC5A6A}" type="presOf" srcId="{2FE8627A-AC73-4442-9EA2-B8571F1415C4}" destId="{0C7D6DEB-DE49-BE43-8E61-CDFF20321D1B}" srcOrd="0" destOrd="3" presId="urn:microsoft.com/office/officeart/2005/8/layout/process3"/>
    <dgm:cxn modelId="{68B1FDB0-5974-7842-B844-1E2D3665F77F}" type="presOf" srcId="{46FE48E6-823B-6B49-ACE4-6EF8DCC725DC}" destId="{A4AB9C76-2BF4-504E-B846-163524AB0649}" srcOrd="0" destOrd="0" presId="urn:microsoft.com/office/officeart/2005/8/layout/process3"/>
    <dgm:cxn modelId="{60BF312F-BCAE-2B4F-BD81-B3DCE1354DA1}" srcId="{9A9F795A-2600-1441-9227-3CB8ABE0348A}" destId="{B7FCE63A-ED14-9D44-B4C7-FC9242C47FD2}" srcOrd="0" destOrd="0" parTransId="{D1E50576-B835-E744-86DF-7DBA95FB4B54}" sibTransId="{E2C71620-D00A-324C-ABB0-07873498F557}"/>
    <dgm:cxn modelId="{25D0D34A-182E-F543-8C4F-8A41423544A2}" srcId="{E4C7BAA0-EB7F-5E46-BF2F-59E593297F2D}" destId="{2D4421DB-0DB2-E44A-9695-2A591A77B9B0}" srcOrd="0" destOrd="0" parTransId="{4E11347C-1B72-AA42-911B-2BA14FC39947}" sibTransId="{2BF0C940-644A-5747-9A73-182C19975990}"/>
    <dgm:cxn modelId="{E38DC4AF-FE9E-934A-A413-5A147EB5FBC6}" type="presOf" srcId="{702556F6-8D97-7346-A9D3-41E9FB4A2C66}" destId="{3561509C-B4AA-5C49-B743-77ECF2685385}" srcOrd="0" destOrd="1" presId="urn:microsoft.com/office/officeart/2005/8/layout/process3"/>
    <dgm:cxn modelId="{8E64596D-328A-0D4E-9F6C-70CC3086558A}" srcId="{541D7744-165E-1D41-B5E3-DE1E84D7E172}" destId="{CD9D7FB4-5A2F-4648-979C-68CFF587DF1B}" srcOrd="1" destOrd="0" parTransId="{6A4C7803-AB9C-4F48-BC1D-AC670EADA3F5}" sibTransId="{65F44901-2971-564B-865C-603C864DB96C}"/>
    <dgm:cxn modelId="{DFFCBFA5-6D37-8440-A9DA-9429FAC3BFAE}" type="presOf" srcId="{898B758C-C3FA-CF4C-940C-7F042F61B5D8}" destId="{2874B571-E826-C541-BC80-74D59101CA97}" srcOrd="0" destOrd="2" presId="urn:microsoft.com/office/officeart/2005/8/layout/process3"/>
    <dgm:cxn modelId="{05BEABA9-53A1-C74B-BA9D-29E1C99903CE}" srcId="{A15DF09A-8FDE-1C48-9C2B-680B7916171C}" destId="{1F682CA9-84CB-ED40-8FCE-707807549908}" srcOrd="0" destOrd="0" parTransId="{FE500605-9C1A-8748-B6BD-5F7574A093DB}" sibTransId="{86AAE68C-E8F0-274B-893F-9F762E08E050}"/>
    <dgm:cxn modelId="{983783EA-7237-AC4C-8376-56AE12C7B58B}" type="presOf" srcId="{3BAEC650-6B47-CE4E-A1D4-F07389F7AC9F}" destId="{D1AFA1BB-C068-8D4C-B16A-99268C93EDD8}" srcOrd="1" destOrd="0" presId="urn:microsoft.com/office/officeart/2005/8/layout/process3"/>
    <dgm:cxn modelId="{80F6B6FE-0801-5F42-857B-6FA28D775672}" type="presOf" srcId="{0A18F922-463B-DE4F-B7F1-307ED212215A}" destId="{0C7D6DEB-DE49-BE43-8E61-CDFF20321D1B}" srcOrd="0" destOrd="1" presId="urn:microsoft.com/office/officeart/2005/8/layout/process3"/>
    <dgm:cxn modelId="{79655B39-EEBE-0643-8169-BFA116894A2C}" type="presOf" srcId="{9A7C7188-26BA-4E4C-A14E-9875345F212E}" destId="{9E884EA9-1D69-0847-8D52-A32F4F4E15CA}" srcOrd="1" destOrd="0" presId="urn:microsoft.com/office/officeart/2005/8/layout/process3"/>
    <dgm:cxn modelId="{0B163922-AA08-244A-812B-B1611C7CE7CF}" type="presOf" srcId="{3BAEC650-6B47-CE4E-A1D4-F07389F7AC9F}" destId="{802B1F88-7055-8147-9C6D-51D16A894E86}" srcOrd="0" destOrd="0" presId="urn:microsoft.com/office/officeart/2005/8/layout/process3"/>
    <dgm:cxn modelId="{BE24B0C2-C487-4C45-8D28-427545222FAC}" srcId="{1F682CA9-84CB-ED40-8FCE-707807549908}" destId="{898B758C-C3FA-CF4C-940C-7F042F61B5D8}" srcOrd="1" destOrd="0" parTransId="{10662798-17A3-824A-A6BA-669D71A0B610}" sibTransId="{4A800998-00C2-044D-A089-5EEB015A8ADB}"/>
    <dgm:cxn modelId="{A082AC8E-1ABA-254E-993B-EA88DC50C1EB}" type="presOf" srcId="{44817909-A2D7-D74A-B726-7E9AA5767DC4}" destId="{0938EE19-09E4-F643-ADD0-FC70552F707A}" srcOrd="0" destOrd="0" presId="urn:microsoft.com/office/officeart/2005/8/layout/process3"/>
    <dgm:cxn modelId="{BE23843B-1802-E24E-8C2B-24140ABD59E4}" type="presOf" srcId="{B457AFF3-8E59-3C43-AC89-606B7394CB6B}" destId="{8AEACF5B-B5C2-524C-947C-FDA6F812F675}" srcOrd="0" destOrd="2" presId="urn:microsoft.com/office/officeart/2005/8/layout/process3"/>
    <dgm:cxn modelId="{22C2CA78-E2BC-5545-AA12-EEEF7C0B4310}" type="presOf" srcId="{2D4421DB-0DB2-E44A-9695-2A591A77B9B0}" destId="{165D7D5A-113E-6249-AA8B-D7B3394C5D56}" srcOrd="1" destOrd="0" presId="urn:microsoft.com/office/officeart/2005/8/layout/process3"/>
    <dgm:cxn modelId="{556ADFBF-DDE4-6846-9D3E-E08ECBC6382B}" type="presOf" srcId="{46FE48E6-823B-6B49-ACE4-6EF8DCC725DC}" destId="{DA158928-D2F5-454F-8182-B4C1191D7C09}" srcOrd="1" destOrd="0" presId="urn:microsoft.com/office/officeart/2005/8/layout/process3"/>
    <dgm:cxn modelId="{78B215D9-8169-3E42-A2F0-54DF860D763C}" type="presOf" srcId="{A15DF09A-8FDE-1C48-9C2B-680B7916171C}" destId="{183165A0-BC42-C043-A8E1-5BAA00291921}" srcOrd="0" destOrd="0" presId="urn:microsoft.com/office/officeart/2005/8/layout/process3"/>
    <dgm:cxn modelId="{B09E9ABF-9085-464E-A45C-011FA9B0C801}" type="presOf" srcId="{67E7D2A4-4A26-1548-A5B1-442FAF2D2B0D}" destId="{DAC1B2F6-2D3C-9245-AD3F-5BCDE4A6A483}" srcOrd="0" destOrd="0" presId="urn:microsoft.com/office/officeart/2005/8/layout/process3"/>
    <dgm:cxn modelId="{11C1814E-4C0F-1E46-9780-9840484EB9A7}" srcId="{4CC99247-6F06-0045-8B62-0016FE8BC071}" destId="{AF680D41-7BE2-BF4B-923E-9302A5FA737D}" srcOrd="1" destOrd="0" parTransId="{6174E751-4CAB-7848-86BD-8971C7E3D1CA}" sibTransId="{73BD43B9-3858-5246-AA84-11036679B8BB}"/>
    <dgm:cxn modelId="{1DD8B083-AAD6-3A42-BB24-E112D7ED31DC}" type="presOf" srcId="{AF680D41-7BE2-BF4B-923E-9302A5FA737D}" destId="{0938EE19-09E4-F643-ADD0-FC70552F707A}" srcOrd="0" destOrd="2" presId="urn:microsoft.com/office/officeart/2005/8/layout/process3"/>
    <dgm:cxn modelId="{07D6C180-B7A5-1444-9C4B-7A8E3CEB0095}" type="presOf" srcId="{541D7744-165E-1D41-B5E3-DE1E84D7E172}" destId="{1E0D3ABE-C8E0-4B4D-B7D0-BA6B54D711F9}" srcOrd="0" destOrd="0" presId="urn:microsoft.com/office/officeart/2005/8/layout/process3"/>
    <dgm:cxn modelId="{ABC97B86-422D-6A4F-A62B-C5CE510E7749}" srcId="{1F682CA9-84CB-ED40-8FCE-707807549908}" destId="{DE5E9EE1-FB99-BD49-B6BB-3A0E29DC0067}" srcOrd="2" destOrd="0" parTransId="{F268412E-A829-6047-94ED-3A478E549DDA}" sibTransId="{B00DC8D6-5694-EE4D-9241-7820C33AFB1C}"/>
    <dgm:cxn modelId="{ED7BD7FD-623A-7A4F-B1E8-AFED18CF11AA}" type="presOf" srcId="{47635119-C288-CE41-BEAC-7D0CEC2E09DF}" destId="{8AEACF5B-B5C2-524C-947C-FDA6F812F675}" srcOrd="0" destOrd="1" presId="urn:microsoft.com/office/officeart/2005/8/layout/process3"/>
    <dgm:cxn modelId="{1EFB0374-43DE-5040-9618-9108C63218DC}" type="presOf" srcId="{B7FCE63A-ED14-9D44-B4C7-FC9242C47FD2}" destId="{8AEACF5B-B5C2-524C-947C-FDA6F812F675}" srcOrd="0" destOrd="0" presId="urn:microsoft.com/office/officeart/2005/8/layout/process3"/>
    <dgm:cxn modelId="{647FFE0D-2BA5-FB40-87AA-0D9CE1753CCE}" type="presParOf" srcId="{D5612E12-0FD2-3A45-8617-9171454A15DA}" destId="{FE0F33B1-3563-4042-8D4C-B7DE04D30636}" srcOrd="0" destOrd="0" presId="urn:microsoft.com/office/officeart/2005/8/layout/process3"/>
    <dgm:cxn modelId="{53DE659C-8F59-6541-9125-9DB86952497F}" type="presParOf" srcId="{FE0F33B1-3563-4042-8D4C-B7DE04D30636}" destId="{CFBB4CDB-430A-D344-A058-E41BCD08A183}" srcOrd="0" destOrd="0" presId="urn:microsoft.com/office/officeart/2005/8/layout/process3"/>
    <dgm:cxn modelId="{72A9E7FC-0400-5D4C-AF6A-BA6F23FC0B15}" type="presParOf" srcId="{FE0F33B1-3563-4042-8D4C-B7DE04D30636}" destId="{165D7D5A-113E-6249-AA8B-D7B3394C5D56}" srcOrd="1" destOrd="0" presId="urn:microsoft.com/office/officeart/2005/8/layout/process3"/>
    <dgm:cxn modelId="{B348D629-FBD7-494B-9308-1666A983544E}" type="presParOf" srcId="{FE0F33B1-3563-4042-8D4C-B7DE04D30636}" destId="{0C7D6DEB-DE49-BE43-8E61-CDFF20321D1B}" srcOrd="2" destOrd="0" presId="urn:microsoft.com/office/officeart/2005/8/layout/process3"/>
    <dgm:cxn modelId="{7649597C-DA0D-5644-A92F-80B65AAA6EB6}" type="presParOf" srcId="{D5612E12-0FD2-3A45-8617-9171454A15DA}" destId="{1E5FDF49-2336-684E-87E2-8F69D563BDBC}" srcOrd="1" destOrd="0" presId="urn:microsoft.com/office/officeart/2005/8/layout/process3"/>
    <dgm:cxn modelId="{534433EB-5219-344F-93DC-790783E6B814}" type="presParOf" srcId="{1E5FDF49-2336-684E-87E2-8F69D563BDBC}" destId="{A5BF58E2-450E-B74E-B646-1C8E7835DFEE}" srcOrd="0" destOrd="0" presId="urn:microsoft.com/office/officeart/2005/8/layout/process3"/>
    <dgm:cxn modelId="{5E03493C-089B-5E44-8FED-ABD026380E5D}" type="presParOf" srcId="{D5612E12-0FD2-3A45-8617-9171454A15DA}" destId="{BF857E6D-7872-1847-8FBD-9A4468916F6B}" srcOrd="2" destOrd="0" presId="urn:microsoft.com/office/officeart/2005/8/layout/process3"/>
    <dgm:cxn modelId="{513309E0-588C-6348-9482-0F865CD57190}" type="presParOf" srcId="{BF857E6D-7872-1847-8FBD-9A4468916F6B}" destId="{F367FBA4-D57A-F04E-A1F7-09E1BF21226C}" srcOrd="0" destOrd="0" presId="urn:microsoft.com/office/officeart/2005/8/layout/process3"/>
    <dgm:cxn modelId="{F5CC87BB-0524-4B40-A4B9-CAF4CFA00763}" type="presParOf" srcId="{BF857E6D-7872-1847-8FBD-9A4468916F6B}" destId="{0F592E9F-34C8-9747-A75A-00431A9A8527}" srcOrd="1" destOrd="0" presId="urn:microsoft.com/office/officeart/2005/8/layout/process3"/>
    <dgm:cxn modelId="{5C021687-74CF-4D4C-AD63-F13C54072E52}" type="presParOf" srcId="{BF857E6D-7872-1847-8FBD-9A4468916F6B}" destId="{0938EE19-09E4-F643-ADD0-FC70552F707A}" srcOrd="2" destOrd="0" presId="urn:microsoft.com/office/officeart/2005/8/layout/process3"/>
    <dgm:cxn modelId="{24CBAF9C-1FB8-BE48-A759-01598C492235}" type="presParOf" srcId="{D5612E12-0FD2-3A45-8617-9171454A15DA}" destId="{DAC1B2F6-2D3C-9245-AD3F-5BCDE4A6A483}" srcOrd="3" destOrd="0" presId="urn:microsoft.com/office/officeart/2005/8/layout/process3"/>
    <dgm:cxn modelId="{CD74B90B-4748-BB43-A030-1E08C5A35DF9}" type="presParOf" srcId="{DAC1B2F6-2D3C-9245-AD3F-5BCDE4A6A483}" destId="{595E1862-FC23-634F-B8D3-A3AA22091424}" srcOrd="0" destOrd="0" presId="urn:microsoft.com/office/officeart/2005/8/layout/process3"/>
    <dgm:cxn modelId="{91059165-490B-9142-BE1C-8E2FDC543657}" type="presParOf" srcId="{D5612E12-0FD2-3A45-8617-9171454A15DA}" destId="{A0B48DB2-3864-E34A-A11E-5DD00A79EF0A}" srcOrd="4" destOrd="0" presId="urn:microsoft.com/office/officeart/2005/8/layout/process3"/>
    <dgm:cxn modelId="{F2F5758F-2E44-8B4A-821F-C1D1B9776F96}" type="presParOf" srcId="{A0B48DB2-3864-E34A-A11E-5DD00A79EF0A}" destId="{183165A0-BC42-C043-A8E1-5BAA00291921}" srcOrd="0" destOrd="0" presId="urn:microsoft.com/office/officeart/2005/8/layout/process3"/>
    <dgm:cxn modelId="{12E32A13-55E6-514C-9B59-5C7CEFA43CEB}" type="presParOf" srcId="{A0B48DB2-3864-E34A-A11E-5DD00A79EF0A}" destId="{79348AC1-6892-4E4B-8CBD-A4EC41BCD68D}" srcOrd="1" destOrd="0" presId="urn:microsoft.com/office/officeart/2005/8/layout/process3"/>
    <dgm:cxn modelId="{36E4DB2D-41AA-574E-9EFF-1EB7C2F074DB}" type="presParOf" srcId="{A0B48DB2-3864-E34A-A11E-5DD00A79EF0A}" destId="{2874B571-E826-C541-BC80-74D59101CA97}" srcOrd="2" destOrd="0" presId="urn:microsoft.com/office/officeart/2005/8/layout/process3"/>
    <dgm:cxn modelId="{CABB7409-FC9A-F64A-951E-8A83A04BF5FC}" type="presParOf" srcId="{D5612E12-0FD2-3A45-8617-9171454A15DA}" destId="{BCBB4FEB-18D5-6C4E-B23D-D9166FE176C5}" srcOrd="5" destOrd="0" presId="urn:microsoft.com/office/officeart/2005/8/layout/process3"/>
    <dgm:cxn modelId="{C97F7BC5-1C14-E14F-9BD8-4A4AD7ACFE89}" type="presParOf" srcId="{BCBB4FEB-18D5-6C4E-B23D-D9166FE176C5}" destId="{20368595-CC96-794F-A66C-8D8A4EF4FEDE}" srcOrd="0" destOrd="0" presId="urn:microsoft.com/office/officeart/2005/8/layout/process3"/>
    <dgm:cxn modelId="{1917BC3B-BDE1-5C4E-B951-B568541E4C77}" type="presParOf" srcId="{D5612E12-0FD2-3A45-8617-9171454A15DA}" destId="{BE373EFA-01C1-514F-9E1E-AC94411841E9}" srcOrd="6" destOrd="0" presId="urn:microsoft.com/office/officeart/2005/8/layout/process3"/>
    <dgm:cxn modelId="{740BBEBE-EF33-BA47-8CA1-091200563BD0}" type="presParOf" srcId="{BE373EFA-01C1-514F-9E1E-AC94411841E9}" destId="{1E0D3ABE-C8E0-4B4D-B7D0-BA6B54D711F9}" srcOrd="0" destOrd="0" presId="urn:microsoft.com/office/officeart/2005/8/layout/process3"/>
    <dgm:cxn modelId="{3454727D-4EB4-D645-889D-E4CD2AA62E11}" type="presParOf" srcId="{BE373EFA-01C1-514F-9E1E-AC94411841E9}" destId="{3E885B4F-9E8A-1648-B353-9BC1076873A7}" srcOrd="1" destOrd="0" presId="urn:microsoft.com/office/officeart/2005/8/layout/process3"/>
    <dgm:cxn modelId="{42B38C84-E233-6943-A46A-F025CF1142ED}" type="presParOf" srcId="{BE373EFA-01C1-514F-9E1E-AC94411841E9}" destId="{9F14B316-707A-654C-9BA5-0AD01B5CED01}" srcOrd="2" destOrd="0" presId="urn:microsoft.com/office/officeart/2005/8/layout/process3"/>
    <dgm:cxn modelId="{F09BEC04-A1B2-7243-A09C-C9CD9CB7F461}" type="presParOf" srcId="{D5612E12-0FD2-3A45-8617-9171454A15DA}" destId="{A57663AA-AA7F-3245-AFF6-0BDB5D407787}" srcOrd="7" destOrd="0" presId="urn:microsoft.com/office/officeart/2005/8/layout/process3"/>
    <dgm:cxn modelId="{21B3FF77-38FC-B44A-9D42-7FFF5F16EE29}" type="presParOf" srcId="{A57663AA-AA7F-3245-AFF6-0BDB5D407787}" destId="{9E884EA9-1D69-0847-8D52-A32F4F4E15CA}" srcOrd="0" destOrd="0" presId="urn:microsoft.com/office/officeart/2005/8/layout/process3"/>
    <dgm:cxn modelId="{5E6CF62F-205F-7C4B-9071-77C5452FAD5F}" type="presParOf" srcId="{D5612E12-0FD2-3A45-8617-9171454A15DA}" destId="{01D85C02-B573-FF48-8A14-A78DD377F45E}" srcOrd="8" destOrd="0" presId="urn:microsoft.com/office/officeart/2005/8/layout/process3"/>
    <dgm:cxn modelId="{2AD92BD4-7B75-0944-A381-0D559B893B74}" type="presParOf" srcId="{01D85C02-B573-FF48-8A14-A78DD377F45E}" destId="{F87AA0E8-3680-D742-9CFC-C8C003A27ECF}" srcOrd="0" destOrd="0" presId="urn:microsoft.com/office/officeart/2005/8/layout/process3"/>
    <dgm:cxn modelId="{2E6B06E9-B337-EA44-9BBE-AB9C3ED2E8DF}" type="presParOf" srcId="{01D85C02-B573-FF48-8A14-A78DD377F45E}" destId="{35F5B83B-0C17-5F43-A22C-64516EE7CEC9}" srcOrd="1" destOrd="0" presId="urn:microsoft.com/office/officeart/2005/8/layout/process3"/>
    <dgm:cxn modelId="{EAD416AE-87D4-D146-B098-C62C07F00F1A}" type="presParOf" srcId="{01D85C02-B573-FF48-8A14-A78DD377F45E}" destId="{8AEACF5B-B5C2-524C-947C-FDA6F812F675}" srcOrd="2" destOrd="0" presId="urn:microsoft.com/office/officeart/2005/8/layout/process3"/>
    <dgm:cxn modelId="{014FAB2B-F66D-2E4E-9C58-3C1D1F2D7395}" type="presParOf" srcId="{D5612E12-0FD2-3A45-8617-9171454A15DA}" destId="{A4AB9C76-2BF4-504E-B846-163524AB0649}" srcOrd="9" destOrd="0" presId="urn:microsoft.com/office/officeart/2005/8/layout/process3"/>
    <dgm:cxn modelId="{B13FE5A7-BD9C-8C44-A7CD-514A1E20F5CA}" type="presParOf" srcId="{A4AB9C76-2BF4-504E-B846-163524AB0649}" destId="{DA158928-D2F5-454F-8182-B4C1191D7C09}" srcOrd="0" destOrd="0" presId="urn:microsoft.com/office/officeart/2005/8/layout/process3"/>
    <dgm:cxn modelId="{5B817865-F987-7545-9FD5-85AE893E1FF8}" type="presParOf" srcId="{D5612E12-0FD2-3A45-8617-9171454A15DA}" destId="{733F27E4-047A-2647-A811-848020CA75E1}" srcOrd="10" destOrd="0" presId="urn:microsoft.com/office/officeart/2005/8/layout/process3"/>
    <dgm:cxn modelId="{CFBB3031-1888-D944-80BD-F5551AB4272C}" type="presParOf" srcId="{733F27E4-047A-2647-A811-848020CA75E1}" destId="{802B1F88-7055-8147-9C6D-51D16A894E86}" srcOrd="0" destOrd="0" presId="urn:microsoft.com/office/officeart/2005/8/layout/process3"/>
    <dgm:cxn modelId="{CDEEB193-196C-A845-B7B9-A6DE92921BB0}" type="presParOf" srcId="{733F27E4-047A-2647-A811-848020CA75E1}" destId="{D1AFA1BB-C068-8D4C-B16A-99268C93EDD8}" srcOrd="1" destOrd="0" presId="urn:microsoft.com/office/officeart/2005/8/layout/process3"/>
    <dgm:cxn modelId="{E480ED4B-B927-E746-B0A7-7FDE097F4A99}" type="presParOf" srcId="{733F27E4-047A-2647-A811-848020CA75E1}" destId="{3561509C-B4AA-5C49-B743-77ECF268538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7BAA0-EB7F-5E46-BF2F-59E593297F2D}"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2D4421DB-0DB2-E44A-9695-2A591A77B9B0}">
      <dgm:prSet phldrT="[Text]" custT="1"/>
      <dgm:spPr/>
      <dgm:t>
        <a:bodyPr/>
        <a:lstStyle/>
        <a:p>
          <a:r>
            <a:rPr lang="en-US" sz="1000" dirty="0" smtClean="0"/>
            <a:t>Requirements Gathering</a:t>
          </a:r>
          <a:endParaRPr lang="en-US" sz="1000" dirty="0"/>
        </a:p>
      </dgm:t>
    </dgm:pt>
    <dgm:pt modelId="{4E11347C-1B72-AA42-911B-2BA14FC39947}" type="parTrans" cxnId="{25D0D34A-182E-F543-8C4F-8A41423544A2}">
      <dgm:prSet/>
      <dgm:spPr/>
      <dgm:t>
        <a:bodyPr/>
        <a:lstStyle/>
        <a:p>
          <a:endParaRPr lang="en-US"/>
        </a:p>
      </dgm:t>
    </dgm:pt>
    <dgm:pt modelId="{2BF0C940-644A-5747-9A73-182C19975990}" type="sibTrans" cxnId="{25D0D34A-182E-F543-8C4F-8A41423544A2}">
      <dgm:prSet/>
      <dgm:spPr/>
      <dgm:t>
        <a:bodyPr/>
        <a:lstStyle/>
        <a:p>
          <a:endParaRPr lang="en-US"/>
        </a:p>
      </dgm:t>
    </dgm:pt>
    <dgm:pt modelId="{ABC28C82-25ED-7D41-A488-AACA856B19B3}">
      <dgm:prSet phldrT="[Text]" custT="1"/>
      <dgm:spPr/>
      <dgm:t>
        <a:bodyPr/>
        <a:lstStyle/>
        <a:p>
          <a:r>
            <a:rPr lang="en-US" sz="1000" dirty="0" smtClean="0"/>
            <a:t>Surveys</a:t>
          </a:r>
          <a:endParaRPr lang="en-US" sz="1000" dirty="0"/>
        </a:p>
      </dgm:t>
    </dgm:pt>
    <dgm:pt modelId="{2B4B0B0E-7161-454B-80BA-8494F8F37F2C}" type="parTrans" cxnId="{F466FBA4-A9AC-D340-AAE6-A8534C78F2B9}">
      <dgm:prSet/>
      <dgm:spPr/>
      <dgm:t>
        <a:bodyPr/>
        <a:lstStyle/>
        <a:p>
          <a:endParaRPr lang="en-US"/>
        </a:p>
      </dgm:t>
    </dgm:pt>
    <dgm:pt modelId="{D4ADABE4-A9E6-D94A-8614-D6D0C79935D1}" type="sibTrans" cxnId="{F466FBA4-A9AC-D340-AAE6-A8534C78F2B9}">
      <dgm:prSet/>
      <dgm:spPr/>
      <dgm:t>
        <a:bodyPr/>
        <a:lstStyle/>
        <a:p>
          <a:endParaRPr lang="en-US"/>
        </a:p>
      </dgm:t>
    </dgm:pt>
    <dgm:pt modelId="{4CC99247-6F06-0045-8B62-0016FE8BC071}">
      <dgm:prSet phldrT="[Text]" custT="1"/>
      <dgm:spPr/>
      <dgm:t>
        <a:bodyPr/>
        <a:lstStyle/>
        <a:p>
          <a:r>
            <a:rPr lang="en-US" sz="1000" dirty="0" smtClean="0"/>
            <a:t>Specification</a:t>
          </a:r>
          <a:endParaRPr lang="en-US" sz="1000" dirty="0"/>
        </a:p>
      </dgm:t>
    </dgm:pt>
    <dgm:pt modelId="{130418C5-15E5-AD48-96A9-BE6C94EEB0BD}" type="parTrans" cxnId="{761608D0-5688-FA45-B371-E8900C15F636}">
      <dgm:prSet/>
      <dgm:spPr/>
      <dgm:t>
        <a:bodyPr/>
        <a:lstStyle/>
        <a:p>
          <a:endParaRPr lang="en-US"/>
        </a:p>
      </dgm:t>
    </dgm:pt>
    <dgm:pt modelId="{67E7D2A4-4A26-1548-A5B1-442FAF2D2B0D}" type="sibTrans" cxnId="{761608D0-5688-FA45-B371-E8900C15F636}">
      <dgm:prSet/>
      <dgm:spPr/>
      <dgm:t>
        <a:bodyPr/>
        <a:lstStyle/>
        <a:p>
          <a:endParaRPr lang="en-US"/>
        </a:p>
      </dgm:t>
    </dgm:pt>
    <dgm:pt modelId="{44817909-A2D7-D74A-B726-7E9AA5767DC4}">
      <dgm:prSet phldrT="[Text]" custT="1"/>
      <dgm:spPr/>
      <dgm:t>
        <a:bodyPr/>
        <a:lstStyle/>
        <a:p>
          <a:r>
            <a:rPr lang="en-US" sz="1000" dirty="0" smtClean="0"/>
            <a:t>UML</a:t>
          </a:r>
          <a:endParaRPr lang="en-US" sz="1000" dirty="0"/>
        </a:p>
      </dgm:t>
    </dgm:pt>
    <dgm:pt modelId="{5ACF6AEC-AD27-C74C-834D-18169838BD84}" type="parTrans" cxnId="{451C3E5D-3695-3341-8385-4E695ED3617E}">
      <dgm:prSet/>
      <dgm:spPr/>
      <dgm:t>
        <a:bodyPr/>
        <a:lstStyle/>
        <a:p>
          <a:endParaRPr lang="en-US"/>
        </a:p>
      </dgm:t>
    </dgm:pt>
    <dgm:pt modelId="{716C2B3F-3F86-3345-88AE-F63A14725519}" type="sibTrans" cxnId="{451C3E5D-3695-3341-8385-4E695ED3617E}">
      <dgm:prSet/>
      <dgm:spPr/>
      <dgm:t>
        <a:bodyPr/>
        <a:lstStyle/>
        <a:p>
          <a:endParaRPr lang="en-US"/>
        </a:p>
      </dgm:t>
    </dgm:pt>
    <dgm:pt modelId="{541D7744-165E-1D41-B5E3-DE1E84D7E172}">
      <dgm:prSet phldrT="[Text]" custT="1"/>
      <dgm:spPr/>
      <dgm:t>
        <a:bodyPr/>
        <a:lstStyle/>
        <a:p>
          <a:r>
            <a:rPr lang="en-US" sz="1000" dirty="0" smtClean="0"/>
            <a:t>Implementation</a:t>
          </a:r>
          <a:endParaRPr lang="en-US" sz="1000" dirty="0"/>
        </a:p>
      </dgm:t>
    </dgm:pt>
    <dgm:pt modelId="{F56B0A83-6A47-3941-9EAB-7A2E474E341A}" type="parTrans" cxnId="{B8484F20-BBAF-5F45-9DCC-725F42451408}">
      <dgm:prSet/>
      <dgm:spPr/>
      <dgm:t>
        <a:bodyPr/>
        <a:lstStyle/>
        <a:p>
          <a:endParaRPr lang="en-US"/>
        </a:p>
      </dgm:t>
    </dgm:pt>
    <dgm:pt modelId="{9A7C7188-26BA-4E4C-A14E-9875345F212E}" type="sibTrans" cxnId="{B8484F20-BBAF-5F45-9DCC-725F42451408}">
      <dgm:prSet/>
      <dgm:spPr/>
      <dgm:t>
        <a:bodyPr/>
        <a:lstStyle/>
        <a:p>
          <a:endParaRPr lang="en-US"/>
        </a:p>
      </dgm:t>
    </dgm:pt>
    <dgm:pt modelId="{9E31AA6C-0541-9F4B-A907-C88B3061641F}">
      <dgm:prSet phldrT="[Text]" custT="1"/>
      <dgm:spPr/>
      <dgm:t>
        <a:bodyPr/>
        <a:lstStyle/>
        <a:p>
          <a:r>
            <a:rPr lang="en-US" sz="1000" dirty="0" smtClean="0"/>
            <a:t>Software code</a:t>
          </a:r>
          <a:endParaRPr lang="en-US" sz="1000" dirty="0"/>
        </a:p>
      </dgm:t>
    </dgm:pt>
    <dgm:pt modelId="{8991635B-9BFA-2E43-AC9F-733A0DC5BFAD}" type="parTrans" cxnId="{9A275BAB-EACC-E148-837A-AA4B5CD714F6}">
      <dgm:prSet/>
      <dgm:spPr/>
      <dgm:t>
        <a:bodyPr/>
        <a:lstStyle/>
        <a:p>
          <a:endParaRPr lang="en-US"/>
        </a:p>
      </dgm:t>
    </dgm:pt>
    <dgm:pt modelId="{3AB5602D-B5EE-CA41-832B-81D2342E609F}" type="sibTrans" cxnId="{9A275BAB-EACC-E148-837A-AA4B5CD714F6}">
      <dgm:prSet/>
      <dgm:spPr/>
      <dgm:t>
        <a:bodyPr/>
        <a:lstStyle/>
        <a:p>
          <a:endParaRPr lang="en-US"/>
        </a:p>
      </dgm:t>
    </dgm:pt>
    <dgm:pt modelId="{0A18F922-463B-DE4F-B7F1-307ED212215A}">
      <dgm:prSet phldrT="[Text]" custT="1"/>
      <dgm:spPr/>
      <dgm:t>
        <a:bodyPr/>
        <a:lstStyle/>
        <a:p>
          <a:r>
            <a:rPr lang="en-US" sz="1000" dirty="0" smtClean="0"/>
            <a:t>User studies</a:t>
          </a:r>
          <a:endParaRPr lang="en-US" sz="1000" dirty="0"/>
        </a:p>
      </dgm:t>
    </dgm:pt>
    <dgm:pt modelId="{9165C6B1-2B8D-D540-947A-078647A712E3}" type="parTrans" cxnId="{43F0B797-4E03-AE46-89B3-02CDC8A2B6B9}">
      <dgm:prSet/>
      <dgm:spPr/>
      <dgm:t>
        <a:bodyPr/>
        <a:lstStyle/>
        <a:p>
          <a:endParaRPr lang="en-US"/>
        </a:p>
      </dgm:t>
    </dgm:pt>
    <dgm:pt modelId="{C661D3DD-CC30-3944-A34A-B6D33FD19AAB}" type="sibTrans" cxnId="{43F0B797-4E03-AE46-89B3-02CDC8A2B6B9}">
      <dgm:prSet/>
      <dgm:spPr/>
      <dgm:t>
        <a:bodyPr/>
        <a:lstStyle/>
        <a:p>
          <a:endParaRPr lang="en-US"/>
        </a:p>
      </dgm:t>
    </dgm:pt>
    <dgm:pt modelId="{46B030A3-F9B2-A840-83B2-DBDA963E0DCE}">
      <dgm:prSet phldrT="[Text]" custT="1"/>
      <dgm:spPr/>
      <dgm:t>
        <a:bodyPr/>
        <a:lstStyle/>
        <a:p>
          <a:r>
            <a:rPr lang="en-US" sz="1000" dirty="0" smtClean="0"/>
            <a:t>Focus groups</a:t>
          </a:r>
          <a:endParaRPr lang="en-US" sz="1000" dirty="0"/>
        </a:p>
      </dgm:t>
    </dgm:pt>
    <dgm:pt modelId="{ABB60F22-9848-AB42-ABFF-06EC260D1CB3}" type="parTrans" cxnId="{C242A345-1739-CD41-B46A-87904AB132C3}">
      <dgm:prSet/>
      <dgm:spPr/>
      <dgm:t>
        <a:bodyPr/>
        <a:lstStyle/>
        <a:p>
          <a:endParaRPr lang="en-US"/>
        </a:p>
      </dgm:t>
    </dgm:pt>
    <dgm:pt modelId="{5F0AD634-32D0-704E-B408-91428C63172C}" type="sibTrans" cxnId="{C242A345-1739-CD41-B46A-87904AB132C3}">
      <dgm:prSet/>
      <dgm:spPr/>
      <dgm:t>
        <a:bodyPr/>
        <a:lstStyle/>
        <a:p>
          <a:endParaRPr lang="en-US"/>
        </a:p>
      </dgm:t>
    </dgm:pt>
    <dgm:pt modelId="{F7DC9F71-5269-3D4B-BBF3-97EFCEE40452}">
      <dgm:prSet phldrT="[Text]" custT="1"/>
      <dgm:spPr/>
      <dgm:t>
        <a:bodyPr/>
        <a:lstStyle/>
        <a:p>
          <a:r>
            <a:rPr lang="en-US" sz="1000" b="0" dirty="0" smtClean="0">
              <a:solidFill>
                <a:schemeClr val="tx1"/>
              </a:solidFill>
            </a:rPr>
            <a:t>Use Cases</a:t>
          </a:r>
          <a:endParaRPr lang="en-US" sz="1000" b="0" dirty="0">
            <a:solidFill>
              <a:schemeClr val="tx1"/>
            </a:solidFill>
          </a:endParaRPr>
        </a:p>
      </dgm:t>
    </dgm:pt>
    <dgm:pt modelId="{7C22D4CE-BE44-D742-B240-496271BBE29D}" type="parTrans" cxnId="{CC79F0A1-3241-E746-B5FC-5ECDE4D4F396}">
      <dgm:prSet/>
      <dgm:spPr/>
      <dgm:t>
        <a:bodyPr/>
        <a:lstStyle/>
        <a:p>
          <a:endParaRPr lang="en-US"/>
        </a:p>
      </dgm:t>
    </dgm:pt>
    <dgm:pt modelId="{EC2C2404-679F-D94B-A3A8-1B0D9820CB85}" type="sibTrans" cxnId="{CC79F0A1-3241-E746-B5FC-5ECDE4D4F396}">
      <dgm:prSet/>
      <dgm:spPr/>
      <dgm:t>
        <a:bodyPr/>
        <a:lstStyle/>
        <a:p>
          <a:endParaRPr lang="en-US"/>
        </a:p>
      </dgm:t>
    </dgm:pt>
    <dgm:pt modelId="{AF680D41-7BE2-BF4B-923E-9302A5FA737D}">
      <dgm:prSet phldrT="[Text]" custT="1"/>
      <dgm:spPr/>
      <dgm:t>
        <a:bodyPr/>
        <a:lstStyle/>
        <a:p>
          <a:r>
            <a:rPr lang="en-US" sz="1000" dirty="0" smtClean="0"/>
            <a:t>Scenarios</a:t>
          </a:r>
          <a:endParaRPr lang="en-US" sz="1000" dirty="0"/>
        </a:p>
      </dgm:t>
    </dgm:pt>
    <dgm:pt modelId="{6174E751-4CAB-7848-86BD-8971C7E3D1CA}" type="parTrans" cxnId="{11C1814E-4C0F-1E46-9780-9840484EB9A7}">
      <dgm:prSet/>
      <dgm:spPr/>
      <dgm:t>
        <a:bodyPr/>
        <a:lstStyle/>
        <a:p>
          <a:endParaRPr lang="en-US"/>
        </a:p>
      </dgm:t>
    </dgm:pt>
    <dgm:pt modelId="{73BD43B9-3858-5246-AA84-11036679B8BB}" type="sibTrans" cxnId="{11C1814E-4C0F-1E46-9780-9840484EB9A7}">
      <dgm:prSet/>
      <dgm:spPr/>
      <dgm:t>
        <a:bodyPr/>
        <a:lstStyle/>
        <a:p>
          <a:endParaRPr lang="en-US"/>
        </a:p>
      </dgm:t>
    </dgm:pt>
    <dgm:pt modelId="{69E4254F-A862-A945-BA40-E3E61E87EB08}">
      <dgm:prSet phldrT="[Text]" custT="1"/>
      <dgm:spPr/>
      <dgm:t>
        <a:bodyPr/>
        <a:lstStyle/>
        <a:p>
          <a:r>
            <a:rPr lang="en-US" sz="1000" dirty="0" smtClean="0"/>
            <a:t>Storyboards</a:t>
          </a:r>
          <a:endParaRPr lang="en-US" sz="1000" dirty="0"/>
        </a:p>
      </dgm:t>
    </dgm:pt>
    <dgm:pt modelId="{3A7CC3A6-AC8F-3344-AF85-1201D8742D08}" type="parTrans" cxnId="{CE191FA1-B7D4-8F4A-919B-57E4C3509BC3}">
      <dgm:prSet/>
      <dgm:spPr/>
      <dgm:t>
        <a:bodyPr/>
        <a:lstStyle/>
        <a:p>
          <a:endParaRPr lang="en-US"/>
        </a:p>
      </dgm:t>
    </dgm:pt>
    <dgm:pt modelId="{882B34A6-95F7-9246-8D58-EE190201A079}" type="sibTrans" cxnId="{CE191FA1-B7D4-8F4A-919B-57E4C3509BC3}">
      <dgm:prSet/>
      <dgm:spPr/>
      <dgm:t>
        <a:bodyPr/>
        <a:lstStyle/>
        <a:p>
          <a:endParaRPr lang="en-US"/>
        </a:p>
      </dgm:t>
    </dgm:pt>
    <dgm:pt modelId="{CD9D7FB4-5A2F-4648-979C-68CFF587DF1B}">
      <dgm:prSet phldrT="[Text]" custT="1"/>
      <dgm:spPr/>
      <dgm:t>
        <a:bodyPr/>
        <a:lstStyle/>
        <a:p>
          <a:r>
            <a:rPr lang="en-US" sz="1000" dirty="0" smtClean="0"/>
            <a:t>APIs</a:t>
          </a:r>
          <a:endParaRPr lang="en-US" sz="1000" dirty="0"/>
        </a:p>
      </dgm:t>
    </dgm:pt>
    <dgm:pt modelId="{6A4C7803-AB9C-4F48-BC1D-AC670EADA3F5}" type="parTrans" cxnId="{8E64596D-328A-0D4E-9F6C-70CC3086558A}">
      <dgm:prSet/>
      <dgm:spPr/>
      <dgm:t>
        <a:bodyPr/>
        <a:lstStyle/>
        <a:p>
          <a:endParaRPr lang="en-US"/>
        </a:p>
      </dgm:t>
    </dgm:pt>
    <dgm:pt modelId="{65F44901-2971-564B-865C-603C864DB96C}" type="sibTrans" cxnId="{8E64596D-328A-0D4E-9F6C-70CC3086558A}">
      <dgm:prSet/>
      <dgm:spPr/>
      <dgm:t>
        <a:bodyPr/>
        <a:lstStyle/>
        <a:p>
          <a:endParaRPr lang="en-US"/>
        </a:p>
      </dgm:t>
    </dgm:pt>
    <dgm:pt modelId="{A8BB1B89-FBC6-AA44-90ED-47278DEA42A9}">
      <dgm:prSet phldrT="[Text]" custT="1"/>
      <dgm:spPr/>
      <dgm:t>
        <a:bodyPr/>
        <a:lstStyle/>
        <a:p>
          <a:r>
            <a:rPr lang="en-US" sz="1000" dirty="0" smtClean="0"/>
            <a:t>Document formats</a:t>
          </a:r>
          <a:endParaRPr lang="en-US" sz="1000" dirty="0"/>
        </a:p>
      </dgm:t>
    </dgm:pt>
    <dgm:pt modelId="{401DE5E0-A6A2-8048-BCD8-CFA90674515C}" type="parTrans" cxnId="{19DD53F8-C881-8141-ABE2-FAC1AB3403E3}">
      <dgm:prSet/>
      <dgm:spPr/>
      <dgm:t>
        <a:bodyPr/>
        <a:lstStyle/>
        <a:p>
          <a:endParaRPr lang="en-US"/>
        </a:p>
      </dgm:t>
    </dgm:pt>
    <dgm:pt modelId="{B44F451E-912F-9D43-933E-8EB0E6C87737}" type="sibTrans" cxnId="{19DD53F8-C881-8141-ABE2-FAC1AB3403E3}">
      <dgm:prSet/>
      <dgm:spPr/>
      <dgm:t>
        <a:bodyPr/>
        <a:lstStyle/>
        <a:p>
          <a:endParaRPr lang="en-US"/>
        </a:p>
      </dgm:t>
    </dgm:pt>
    <dgm:pt modelId="{9A9F795A-2600-1441-9227-3CB8ABE0348A}">
      <dgm:prSet phldrT="[Text]" custT="1"/>
      <dgm:spPr/>
      <dgm:t>
        <a:bodyPr/>
        <a:lstStyle/>
        <a:p>
          <a:r>
            <a:rPr lang="en-US" sz="1000" dirty="0" smtClean="0"/>
            <a:t>Testing</a:t>
          </a:r>
          <a:endParaRPr lang="en-US" sz="1000" dirty="0"/>
        </a:p>
      </dgm:t>
    </dgm:pt>
    <dgm:pt modelId="{FC394745-8960-3C46-B0D6-1DBD2D21A360}" type="parTrans" cxnId="{BE218D14-83FE-0E4E-9AFF-2048A41E5A36}">
      <dgm:prSet/>
      <dgm:spPr/>
      <dgm:t>
        <a:bodyPr/>
        <a:lstStyle/>
        <a:p>
          <a:endParaRPr lang="en-US"/>
        </a:p>
      </dgm:t>
    </dgm:pt>
    <dgm:pt modelId="{46FE48E6-823B-6B49-ACE4-6EF8DCC725DC}" type="sibTrans" cxnId="{BE218D14-83FE-0E4E-9AFF-2048A41E5A36}">
      <dgm:prSet/>
      <dgm:spPr/>
      <dgm:t>
        <a:bodyPr/>
        <a:lstStyle/>
        <a:p>
          <a:endParaRPr lang="en-US"/>
        </a:p>
      </dgm:t>
    </dgm:pt>
    <dgm:pt modelId="{B7FCE63A-ED14-9D44-B4C7-FC9242C47FD2}">
      <dgm:prSet phldrT="[Text]" custT="1"/>
      <dgm:spPr/>
      <dgm:t>
        <a:bodyPr/>
        <a:lstStyle/>
        <a:p>
          <a:r>
            <a:rPr lang="en-US" sz="1000" dirty="0" smtClean="0"/>
            <a:t>Unit Tests</a:t>
          </a:r>
          <a:endParaRPr lang="en-US" sz="1000" dirty="0"/>
        </a:p>
      </dgm:t>
    </dgm:pt>
    <dgm:pt modelId="{D1E50576-B835-E744-86DF-7DBA95FB4B54}" type="parTrans" cxnId="{60BF312F-BCAE-2B4F-BD81-B3DCE1354DA1}">
      <dgm:prSet/>
      <dgm:spPr/>
      <dgm:t>
        <a:bodyPr/>
        <a:lstStyle/>
        <a:p>
          <a:endParaRPr lang="en-US"/>
        </a:p>
      </dgm:t>
    </dgm:pt>
    <dgm:pt modelId="{E2C71620-D00A-324C-ABB0-07873498F557}" type="sibTrans" cxnId="{60BF312F-BCAE-2B4F-BD81-B3DCE1354DA1}">
      <dgm:prSet/>
      <dgm:spPr/>
      <dgm:t>
        <a:bodyPr/>
        <a:lstStyle/>
        <a:p>
          <a:endParaRPr lang="en-US"/>
        </a:p>
      </dgm:t>
    </dgm:pt>
    <dgm:pt modelId="{47635119-C288-CE41-BEAC-7D0CEC2E09DF}">
      <dgm:prSet phldrT="[Text]" custT="1"/>
      <dgm:spPr/>
      <dgm:t>
        <a:bodyPr/>
        <a:lstStyle/>
        <a:p>
          <a:r>
            <a:rPr lang="en-US" sz="1000" dirty="0" smtClean="0"/>
            <a:t>Black Box Tests</a:t>
          </a:r>
          <a:endParaRPr lang="en-US" sz="1000" dirty="0"/>
        </a:p>
      </dgm:t>
    </dgm:pt>
    <dgm:pt modelId="{D5669935-9611-F044-9161-A4E736C0578A}" type="parTrans" cxnId="{5AAD77A7-120F-EA44-8926-A0FD5573BAFA}">
      <dgm:prSet/>
      <dgm:spPr/>
      <dgm:t>
        <a:bodyPr/>
        <a:lstStyle/>
        <a:p>
          <a:endParaRPr lang="en-US"/>
        </a:p>
      </dgm:t>
    </dgm:pt>
    <dgm:pt modelId="{4E7623AB-4FEF-ED4B-87D4-903CDBD9C44B}" type="sibTrans" cxnId="{5AAD77A7-120F-EA44-8926-A0FD5573BAFA}">
      <dgm:prSet/>
      <dgm:spPr/>
      <dgm:t>
        <a:bodyPr/>
        <a:lstStyle/>
        <a:p>
          <a:endParaRPr lang="en-US"/>
        </a:p>
      </dgm:t>
    </dgm:pt>
    <dgm:pt modelId="{B457AFF3-8E59-3C43-AC89-606B7394CB6B}">
      <dgm:prSet phldrT="[Text]" custT="1"/>
      <dgm:spPr/>
      <dgm:t>
        <a:bodyPr/>
        <a:lstStyle/>
        <a:p>
          <a:r>
            <a:rPr lang="en-US" sz="1000" dirty="0" smtClean="0"/>
            <a:t>Etc…</a:t>
          </a:r>
          <a:endParaRPr lang="en-US" sz="1000" dirty="0"/>
        </a:p>
      </dgm:t>
    </dgm:pt>
    <dgm:pt modelId="{4321F372-4266-6643-993F-2F857F1F312C}" type="parTrans" cxnId="{13E2F552-0E96-784E-977F-597BA2178906}">
      <dgm:prSet/>
      <dgm:spPr/>
      <dgm:t>
        <a:bodyPr/>
        <a:lstStyle/>
        <a:p>
          <a:endParaRPr lang="en-US"/>
        </a:p>
      </dgm:t>
    </dgm:pt>
    <dgm:pt modelId="{D1EC06E9-9891-7E46-94A0-E35280F8F7A0}" type="sibTrans" cxnId="{13E2F552-0E96-784E-977F-597BA2178906}">
      <dgm:prSet/>
      <dgm:spPr/>
      <dgm:t>
        <a:bodyPr/>
        <a:lstStyle/>
        <a:p>
          <a:endParaRPr lang="en-US"/>
        </a:p>
      </dgm:t>
    </dgm:pt>
    <dgm:pt modelId="{3BAEC650-6B47-CE4E-A1D4-F07389F7AC9F}">
      <dgm:prSet phldrT="[Text]" custT="1"/>
      <dgm:spPr/>
      <dgm:t>
        <a:bodyPr/>
        <a:lstStyle/>
        <a:p>
          <a:r>
            <a:rPr lang="en-US" sz="1000" dirty="0" smtClean="0"/>
            <a:t>Deployment</a:t>
          </a:r>
          <a:endParaRPr lang="en-US" sz="1000" dirty="0"/>
        </a:p>
      </dgm:t>
    </dgm:pt>
    <dgm:pt modelId="{ABCD1947-E0F4-4C4C-8A9B-B09B58412660}" type="parTrans" cxnId="{AAD0763E-F540-634A-94D5-A421B7509091}">
      <dgm:prSet/>
      <dgm:spPr/>
      <dgm:t>
        <a:bodyPr/>
        <a:lstStyle/>
        <a:p>
          <a:endParaRPr lang="en-US"/>
        </a:p>
      </dgm:t>
    </dgm:pt>
    <dgm:pt modelId="{D42FDB5E-F3CC-514F-9443-3A974F1A8EA5}" type="sibTrans" cxnId="{AAD0763E-F540-634A-94D5-A421B7509091}">
      <dgm:prSet/>
      <dgm:spPr/>
      <dgm:t>
        <a:bodyPr/>
        <a:lstStyle/>
        <a:p>
          <a:endParaRPr lang="en-US"/>
        </a:p>
      </dgm:t>
    </dgm:pt>
    <dgm:pt modelId="{CD26406B-80D9-E040-AFA1-C03AD3C615A3}">
      <dgm:prSet phldrT="[Text]" custT="1"/>
      <dgm:spPr/>
      <dgm:t>
        <a:bodyPr/>
        <a:lstStyle/>
        <a:p>
          <a:r>
            <a:rPr lang="en-US" sz="1000" dirty="0" smtClean="0"/>
            <a:t>Configuration</a:t>
          </a:r>
          <a:endParaRPr lang="en-US" sz="1000" dirty="0"/>
        </a:p>
      </dgm:t>
    </dgm:pt>
    <dgm:pt modelId="{DBC15738-3DF0-454C-B1C2-3CE02D51BB40}" type="parTrans" cxnId="{CBFF316C-71BD-0745-A543-6D20F4893A99}">
      <dgm:prSet/>
      <dgm:spPr/>
      <dgm:t>
        <a:bodyPr/>
        <a:lstStyle/>
        <a:p>
          <a:endParaRPr lang="en-US"/>
        </a:p>
      </dgm:t>
    </dgm:pt>
    <dgm:pt modelId="{C67AA5AE-0CA0-5040-8F9B-65F3C8C81037}" type="sibTrans" cxnId="{CBFF316C-71BD-0745-A543-6D20F4893A99}">
      <dgm:prSet/>
      <dgm:spPr/>
      <dgm:t>
        <a:bodyPr/>
        <a:lstStyle/>
        <a:p>
          <a:endParaRPr lang="en-US"/>
        </a:p>
      </dgm:t>
    </dgm:pt>
    <dgm:pt modelId="{702556F6-8D97-7346-A9D3-41E9FB4A2C66}">
      <dgm:prSet phldrT="[Text]" custT="1"/>
      <dgm:spPr/>
      <dgm:t>
        <a:bodyPr/>
        <a:lstStyle/>
        <a:p>
          <a:r>
            <a:rPr lang="en-US" sz="1000" dirty="0" smtClean="0"/>
            <a:t>Bug Tracking</a:t>
          </a:r>
          <a:endParaRPr lang="en-US" sz="1000" dirty="0"/>
        </a:p>
      </dgm:t>
    </dgm:pt>
    <dgm:pt modelId="{A0791AFC-19B4-BB48-A8DA-B6037D6E7E23}" type="parTrans" cxnId="{9831B07B-DE50-B243-A149-62F53D7A9074}">
      <dgm:prSet/>
      <dgm:spPr/>
      <dgm:t>
        <a:bodyPr/>
        <a:lstStyle/>
        <a:p>
          <a:endParaRPr lang="en-US"/>
        </a:p>
      </dgm:t>
    </dgm:pt>
    <dgm:pt modelId="{4F8FA5A7-1893-9844-9F97-3C77F11FEC24}" type="sibTrans" cxnId="{9831B07B-DE50-B243-A149-62F53D7A9074}">
      <dgm:prSet/>
      <dgm:spPr/>
      <dgm:t>
        <a:bodyPr/>
        <a:lstStyle/>
        <a:p>
          <a:endParaRPr lang="en-US"/>
        </a:p>
      </dgm:t>
    </dgm:pt>
    <dgm:pt modelId="{43FBB833-FB5F-5649-B610-35820E5E7767}">
      <dgm:prSet phldrT="[Text]" custT="1"/>
      <dgm:spPr/>
      <dgm:t>
        <a:bodyPr/>
        <a:lstStyle/>
        <a:p>
          <a:r>
            <a:rPr lang="en-US" sz="1000" dirty="0" smtClean="0"/>
            <a:t>User Support</a:t>
          </a:r>
          <a:endParaRPr lang="en-US" sz="1000" dirty="0"/>
        </a:p>
      </dgm:t>
    </dgm:pt>
    <dgm:pt modelId="{A591329D-C3C4-2A4A-A8FB-4BA305287A7D}" type="parTrans" cxnId="{7E293948-F6D8-434A-9025-AFAFC333FE80}">
      <dgm:prSet/>
      <dgm:spPr/>
      <dgm:t>
        <a:bodyPr/>
        <a:lstStyle/>
        <a:p>
          <a:endParaRPr lang="en-US"/>
        </a:p>
      </dgm:t>
    </dgm:pt>
    <dgm:pt modelId="{40040595-98FA-CA4B-8722-B0DB563A6690}" type="sibTrans" cxnId="{7E293948-F6D8-434A-9025-AFAFC333FE80}">
      <dgm:prSet/>
      <dgm:spPr/>
      <dgm:t>
        <a:bodyPr/>
        <a:lstStyle/>
        <a:p>
          <a:endParaRPr lang="en-US"/>
        </a:p>
      </dgm:t>
    </dgm:pt>
    <dgm:pt modelId="{A15DF09A-8FDE-1C48-9C2B-680B7916171C}">
      <dgm:prSet phldrT="[Text]" custT="1"/>
      <dgm:spPr/>
      <dgm:t>
        <a:bodyPr/>
        <a:lstStyle/>
        <a:p>
          <a:r>
            <a:rPr lang="en-US" sz="1000" dirty="0" smtClean="0"/>
            <a:t>Design</a:t>
          </a:r>
          <a:endParaRPr lang="en-US" sz="1000" dirty="0"/>
        </a:p>
      </dgm:t>
    </dgm:pt>
    <dgm:pt modelId="{485D0819-317F-A849-B46F-3B37BB0609C4}" type="parTrans" cxnId="{0A126912-F034-D04F-B766-31E843ACCDA7}">
      <dgm:prSet/>
      <dgm:spPr/>
      <dgm:t>
        <a:bodyPr/>
        <a:lstStyle/>
        <a:p>
          <a:endParaRPr lang="en-US"/>
        </a:p>
      </dgm:t>
    </dgm:pt>
    <dgm:pt modelId="{6795AACE-BBBA-124F-80A8-F9098FFCF3B6}" type="sibTrans" cxnId="{0A126912-F034-D04F-B766-31E843ACCDA7}">
      <dgm:prSet/>
      <dgm:spPr/>
      <dgm:t>
        <a:bodyPr/>
        <a:lstStyle/>
        <a:p>
          <a:endParaRPr lang="en-US"/>
        </a:p>
      </dgm:t>
    </dgm:pt>
    <dgm:pt modelId="{1F682CA9-84CB-ED40-8FCE-707807549908}">
      <dgm:prSet phldrT="[Text]" custT="1"/>
      <dgm:spPr/>
      <dgm:t>
        <a:bodyPr/>
        <a:lstStyle/>
        <a:p>
          <a:r>
            <a:rPr lang="en-US" sz="1000" dirty="0" smtClean="0"/>
            <a:t>UML</a:t>
          </a:r>
          <a:endParaRPr lang="en-US" sz="1000" dirty="0"/>
        </a:p>
      </dgm:t>
    </dgm:pt>
    <dgm:pt modelId="{FE500605-9C1A-8748-B6BD-5F7574A093DB}" type="parTrans" cxnId="{05BEABA9-53A1-C74B-BA9D-29E1C99903CE}">
      <dgm:prSet/>
      <dgm:spPr/>
      <dgm:t>
        <a:bodyPr/>
        <a:lstStyle/>
        <a:p>
          <a:endParaRPr lang="en-US"/>
        </a:p>
      </dgm:t>
    </dgm:pt>
    <dgm:pt modelId="{86AAE68C-E8F0-274B-893F-9F762E08E050}" type="sibTrans" cxnId="{05BEABA9-53A1-C74B-BA9D-29E1C99903CE}">
      <dgm:prSet/>
      <dgm:spPr/>
      <dgm:t>
        <a:bodyPr/>
        <a:lstStyle/>
        <a:p>
          <a:endParaRPr lang="en-US"/>
        </a:p>
      </dgm:t>
    </dgm:pt>
    <dgm:pt modelId="{896ED465-09D6-1042-BCAB-30337B741872}">
      <dgm:prSet phldrT="[Text]" custT="1"/>
      <dgm:spPr/>
      <dgm:t>
        <a:bodyPr/>
        <a:lstStyle/>
        <a:p>
          <a:r>
            <a:rPr lang="en-US" sz="1000" dirty="0" smtClean="0"/>
            <a:t>Class Diagrams</a:t>
          </a:r>
          <a:endParaRPr lang="en-US" sz="1000" dirty="0"/>
        </a:p>
      </dgm:t>
    </dgm:pt>
    <dgm:pt modelId="{AF83797E-25F8-5340-BC0F-FA8549CFCD3C}" type="parTrans" cxnId="{13E78071-52BB-8F45-A4E7-CB1F16874C11}">
      <dgm:prSet/>
      <dgm:spPr/>
      <dgm:t>
        <a:bodyPr/>
        <a:lstStyle/>
        <a:p>
          <a:endParaRPr lang="en-US"/>
        </a:p>
      </dgm:t>
    </dgm:pt>
    <dgm:pt modelId="{A280F9CC-B3AC-294B-8DAD-53F25AEC7E3A}" type="sibTrans" cxnId="{13E78071-52BB-8F45-A4E7-CB1F16874C11}">
      <dgm:prSet/>
      <dgm:spPr/>
      <dgm:t>
        <a:bodyPr/>
        <a:lstStyle/>
        <a:p>
          <a:endParaRPr lang="en-US"/>
        </a:p>
      </dgm:t>
    </dgm:pt>
    <dgm:pt modelId="{898B758C-C3FA-CF4C-940C-7F042F61B5D8}">
      <dgm:prSet phldrT="[Text]" custT="1"/>
      <dgm:spPr/>
      <dgm:t>
        <a:bodyPr/>
        <a:lstStyle/>
        <a:p>
          <a:r>
            <a:rPr lang="en-US" sz="1000" dirty="0" smtClean="0"/>
            <a:t>Activity Diagrams</a:t>
          </a:r>
          <a:endParaRPr lang="en-US" sz="1000" dirty="0"/>
        </a:p>
      </dgm:t>
    </dgm:pt>
    <dgm:pt modelId="{10662798-17A3-824A-A6BA-669D71A0B610}" type="parTrans" cxnId="{BE24B0C2-C487-4C45-8D28-427545222FAC}">
      <dgm:prSet/>
      <dgm:spPr/>
      <dgm:t>
        <a:bodyPr/>
        <a:lstStyle/>
        <a:p>
          <a:endParaRPr lang="en-US"/>
        </a:p>
      </dgm:t>
    </dgm:pt>
    <dgm:pt modelId="{4A800998-00C2-044D-A089-5EEB015A8ADB}" type="sibTrans" cxnId="{BE24B0C2-C487-4C45-8D28-427545222FAC}">
      <dgm:prSet/>
      <dgm:spPr/>
      <dgm:t>
        <a:bodyPr/>
        <a:lstStyle/>
        <a:p>
          <a:endParaRPr lang="en-US"/>
        </a:p>
      </dgm:t>
    </dgm:pt>
    <dgm:pt modelId="{DE5E9EE1-FB99-BD49-B6BB-3A0E29DC0067}">
      <dgm:prSet phldrT="[Text]" custT="1"/>
      <dgm:spPr/>
      <dgm:t>
        <a:bodyPr/>
        <a:lstStyle/>
        <a:p>
          <a:r>
            <a:rPr lang="en-US" sz="1000" dirty="0" smtClean="0"/>
            <a:t>Sequence Diagrams</a:t>
          </a:r>
          <a:endParaRPr lang="en-US" sz="1000" dirty="0"/>
        </a:p>
      </dgm:t>
    </dgm:pt>
    <dgm:pt modelId="{F268412E-A829-6047-94ED-3A478E549DDA}" type="parTrans" cxnId="{ABC97B86-422D-6A4F-A62B-C5CE510E7749}">
      <dgm:prSet/>
      <dgm:spPr/>
      <dgm:t>
        <a:bodyPr/>
        <a:lstStyle/>
        <a:p>
          <a:endParaRPr lang="en-US"/>
        </a:p>
      </dgm:t>
    </dgm:pt>
    <dgm:pt modelId="{B00DC8D6-5694-EE4D-9241-7820C33AFB1C}" type="sibTrans" cxnId="{ABC97B86-422D-6A4F-A62B-C5CE510E7749}">
      <dgm:prSet/>
      <dgm:spPr/>
      <dgm:t>
        <a:bodyPr/>
        <a:lstStyle/>
        <a:p>
          <a:endParaRPr lang="en-US"/>
        </a:p>
      </dgm:t>
    </dgm:pt>
    <dgm:pt modelId="{7F999D65-F2D4-6946-88DD-5C9135481364}">
      <dgm:prSet phldrT="[Text]" custT="1"/>
      <dgm:spPr/>
      <dgm:t>
        <a:bodyPr/>
        <a:lstStyle/>
        <a:p>
          <a:r>
            <a:rPr lang="en-US" sz="1000" dirty="0" smtClean="0"/>
            <a:t>Etc…	</a:t>
          </a:r>
          <a:endParaRPr lang="en-US" sz="1000" dirty="0"/>
        </a:p>
      </dgm:t>
    </dgm:pt>
    <dgm:pt modelId="{57FB4A05-B507-1F4A-8838-23FECFE74A1B}" type="parTrans" cxnId="{83F93688-7D6F-564A-A416-3B819A7F60A5}">
      <dgm:prSet/>
      <dgm:spPr/>
      <dgm:t>
        <a:bodyPr/>
        <a:lstStyle/>
        <a:p>
          <a:endParaRPr lang="en-US"/>
        </a:p>
      </dgm:t>
    </dgm:pt>
    <dgm:pt modelId="{253E0894-7A9D-A549-8AB4-FF5FC5B2B5F1}" type="sibTrans" cxnId="{83F93688-7D6F-564A-A416-3B819A7F60A5}">
      <dgm:prSet/>
      <dgm:spPr/>
      <dgm:t>
        <a:bodyPr/>
        <a:lstStyle/>
        <a:p>
          <a:endParaRPr lang="en-US"/>
        </a:p>
      </dgm:t>
    </dgm:pt>
    <dgm:pt modelId="{2FE8627A-AC73-4442-9EA2-B8571F1415C4}">
      <dgm:prSet phldrT="[Text]" custT="1"/>
      <dgm:spPr/>
      <dgm:t>
        <a:bodyPr/>
        <a:lstStyle/>
        <a:p>
          <a:r>
            <a:rPr lang="en-US" sz="1000" dirty="0" smtClean="0"/>
            <a:t>SSM</a:t>
          </a:r>
          <a:endParaRPr lang="en-US" sz="1000" dirty="0"/>
        </a:p>
      </dgm:t>
    </dgm:pt>
    <dgm:pt modelId="{B2F0034E-3DE0-3744-85C5-7D6C3549AE6B}" type="parTrans" cxnId="{4F295F7D-F253-A349-8A41-B8D93A29721B}">
      <dgm:prSet/>
      <dgm:spPr/>
      <dgm:t>
        <a:bodyPr/>
        <a:lstStyle/>
        <a:p>
          <a:endParaRPr lang="en-US"/>
        </a:p>
      </dgm:t>
    </dgm:pt>
    <dgm:pt modelId="{C94CA2D7-4C70-964B-A63F-E8AD996938FF}" type="sibTrans" cxnId="{4F295F7D-F253-A349-8A41-B8D93A29721B}">
      <dgm:prSet/>
      <dgm:spPr/>
      <dgm:t>
        <a:bodyPr/>
        <a:lstStyle/>
        <a:p>
          <a:endParaRPr lang="en-US"/>
        </a:p>
      </dgm:t>
    </dgm:pt>
    <dgm:pt modelId="{D5612E12-0FD2-3A45-8617-9171454A15DA}" type="pres">
      <dgm:prSet presAssocID="{E4C7BAA0-EB7F-5E46-BF2F-59E593297F2D}" presName="linearFlow" presStyleCnt="0">
        <dgm:presLayoutVars>
          <dgm:dir/>
          <dgm:animLvl val="lvl"/>
          <dgm:resizeHandles val="exact"/>
        </dgm:presLayoutVars>
      </dgm:prSet>
      <dgm:spPr/>
      <dgm:t>
        <a:bodyPr/>
        <a:lstStyle/>
        <a:p>
          <a:endParaRPr lang="en-US"/>
        </a:p>
      </dgm:t>
    </dgm:pt>
    <dgm:pt modelId="{FE0F33B1-3563-4042-8D4C-B7DE04D30636}" type="pres">
      <dgm:prSet presAssocID="{2D4421DB-0DB2-E44A-9695-2A591A77B9B0}" presName="composite" presStyleCnt="0"/>
      <dgm:spPr/>
    </dgm:pt>
    <dgm:pt modelId="{CFBB4CDB-430A-D344-A058-E41BCD08A183}" type="pres">
      <dgm:prSet presAssocID="{2D4421DB-0DB2-E44A-9695-2A591A77B9B0}" presName="parTx" presStyleLbl="node1" presStyleIdx="0" presStyleCnt="6">
        <dgm:presLayoutVars>
          <dgm:chMax val="0"/>
          <dgm:chPref val="0"/>
          <dgm:bulletEnabled val="1"/>
        </dgm:presLayoutVars>
      </dgm:prSet>
      <dgm:spPr/>
      <dgm:t>
        <a:bodyPr/>
        <a:lstStyle/>
        <a:p>
          <a:endParaRPr lang="en-US"/>
        </a:p>
      </dgm:t>
    </dgm:pt>
    <dgm:pt modelId="{165D7D5A-113E-6249-AA8B-D7B3394C5D56}" type="pres">
      <dgm:prSet presAssocID="{2D4421DB-0DB2-E44A-9695-2A591A77B9B0}" presName="parSh" presStyleLbl="node1" presStyleIdx="0" presStyleCnt="6" custScaleX="127306"/>
      <dgm:spPr/>
      <dgm:t>
        <a:bodyPr/>
        <a:lstStyle/>
        <a:p>
          <a:endParaRPr lang="en-US"/>
        </a:p>
      </dgm:t>
    </dgm:pt>
    <dgm:pt modelId="{0C7D6DEB-DE49-BE43-8E61-CDFF20321D1B}" type="pres">
      <dgm:prSet presAssocID="{2D4421DB-0DB2-E44A-9695-2A591A77B9B0}" presName="desTx" presStyleLbl="fgAcc1" presStyleIdx="0" presStyleCnt="6">
        <dgm:presLayoutVars>
          <dgm:bulletEnabled val="1"/>
        </dgm:presLayoutVars>
      </dgm:prSet>
      <dgm:spPr/>
      <dgm:t>
        <a:bodyPr/>
        <a:lstStyle/>
        <a:p>
          <a:endParaRPr lang="en-US"/>
        </a:p>
      </dgm:t>
    </dgm:pt>
    <dgm:pt modelId="{1E5FDF49-2336-684E-87E2-8F69D563BDBC}" type="pres">
      <dgm:prSet presAssocID="{2BF0C940-644A-5747-9A73-182C19975990}" presName="sibTrans" presStyleLbl="sibTrans2D1" presStyleIdx="0" presStyleCnt="5"/>
      <dgm:spPr/>
      <dgm:t>
        <a:bodyPr/>
        <a:lstStyle/>
        <a:p>
          <a:endParaRPr lang="en-US"/>
        </a:p>
      </dgm:t>
    </dgm:pt>
    <dgm:pt modelId="{A5BF58E2-450E-B74E-B646-1C8E7835DFEE}" type="pres">
      <dgm:prSet presAssocID="{2BF0C940-644A-5747-9A73-182C19975990}" presName="connTx" presStyleLbl="sibTrans2D1" presStyleIdx="0" presStyleCnt="5"/>
      <dgm:spPr/>
      <dgm:t>
        <a:bodyPr/>
        <a:lstStyle/>
        <a:p>
          <a:endParaRPr lang="en-US"/>
        </a:p>
      </dgm:t>
    </dgm:pt>
    <dgm:pt modelId="{BF857E6D-7872-1847-8FBD-9A4468916F6B}" type="pres">
      <dgm:prSet presAssocID="{4CC99247-6F06-0045-8B62-0016FE8BC071}" presName="composite" presStyleCnt="0"/>
      <dgm:spPr/>
    </dgm:pt>
    <dgm:pt modelId="{F367FBA4-D57A-F04E-A1F7-09E1BF21226C}" type="pres">
      <dgm:prSet presAssocID="{4CC99247-6F06-0045-8B62-0016FE8BC071}" presName="parTx" presStyleLbl="node1" presStyleIdx="0" presStyleCnt="6">
        <dgm:presLayoutVars>
          <dgm:chMax val="0"/>
          <dgm:chPref val="0"/>
          <dgm:bulletEnabled val="1"/>
        </dgm:presLayoutVars>
      </dgm:prSet>
      <dgm:spPr/>
      <dgm:t>
        <a:bodyPr/>
        <a:lstStyle/>
        <a:p>
          <a:endParaRPr lang="en-US"/>
        </a:p>
      </dgm:t>
    </dgm:pt>
    <dgm:pt modelId="{0F592E9F-34C8-9747-A75A-00431A9A8527}" type="pres">
      <dgm:prSet presAssocID="{4CC99247-6F06-0045-8B62-0016FE8BC071}" presName="parSh" presStyleLbl="node1" presStyleIdx="1" presStyleCnt="6"/>
      <dgm:spPr/>
      <dgm:t>
        <a:bodyPr/>
        <a:lstStyle/>
        <a:p>
          <a:endParaRPr lang="en-US"/>
        </a:p>
      </dgm:t>
    </dgm:pt>
    <dgm:pt modelId="{0938EE19-09E4-F643-ADD0-FC70552F707A}" type="pres">
      <dgm:prSet presAssocID="{4CC99247-6F06-0045-8B62-0016FE8BC071}" presName="desTx" presStyleLbl="fgAcc1" presStyleIdx="1" presStyleCnt="6" custScaleX="109016">
        <dgm:presLayoutVars>
          <dgm:bulletEnabled val="1"/>
        </dgm:presLayoutVars>
      </dgm:prSet>
      <dgm:spPr/>
      <dgm:t>
        <a:bodyPr/>
        <a:lstStyle/>
        <a:p>
          <a:endParaRPr lang="en-US"/>
        </a:p>
      </dgm:t>
    </dgm:pt>
    <dgm:pt modelId="{DAC1B2F6-2D3C-9245-AD3F-5BCDE4A6A483}" type="pres">
      <dgm:prSet presAssocID="{67E7D2A4-4A26-1548-A5B1-442FAF2D2B0D}" presName="sibTrans" presStyleLbl="sibTrans2D1" presStyleIdx="1" presStyleCnt="5"/>
      <dgm:spPr/>
      <dgm:t>
        <a:bodyPr/>
        <a:lstStyle/>
        <a:p>
          <a:endParaRPr lang="en-US"/>
        </a:p>
      </dgm:t>
    </dgm:pt>
    <dgm:pt modelId="{595E1862-FC23-634F-B8D3-A3AA22091424}" type="pres">
      <dgm:prSet presAssocID="{67E7D2A4-4A26-1548-A5B1-442FAF2D2B0D}" presName="connTx" presStyleLbl="sibTrans2D1" presStyleIdx="1" presStyleCnt="5"/>
      <dgm:spPr/>
      <dgm:t>
        <a:bodyPr/>
        <a:lstStyle/>
        <a:p>
          <a:endParaRPr lang="en-US"/>
        </a:p>
      </dgm:t>
    </dgm:pt>
    <dgm:pt modelId="{A0B48DB2-3864-E34A-A11E-5DD00A79EF0A}" type="pres">
      <dgm:prSet presAssocID="{A15DF09A-8FDE-1C48-9C2B-680B7916171C}" presName="composite" presStyleCnt="0"/>
      <dgm:spPr/>
    </dgm:pt>
    <dgm:pt modelId="{183165A0-BC42-C043-A8E1-5BAA00291921}" type="pres">
      <dgm:prSet presAssocID="{A15DF09A-8FDE-1C48-9C2B-680B7916171C}" presName="parTx" presStyleLbl="node1" presStyleIdx="1" presStyleCnt="6">
        <dgm:presLayoutVars>
          <dgm:chMax val="0"/>
          <dgm:chPref val="0"/>
          <dgm:bulletEnabled val="1"/>
        </dgm:presLayoutVars>
      </dgm:prSet>
      <dgm:spPr/>
      <dgm:t>
        <a:bodyPr/>
        <a:lstStyle/>
        <a:p>
          <a:endParaRPr lang="en-US"/>
        </a:p>
      </dgm:t>
    </dgm:pt>
    <dgm:pt modelId="{79348AC1-6892-4E4B-8CBD-A4EC41BCD68D}" type="pres">
      <dgm:prSet presAssocID="{A15DF09A-8FDE-1C48-9C2B-680B7916171C}" presName="parSh" presStyleLbl="node1" presStyleIdx="2" presStyleCnt="6"/>
      <dgm:spPr/>
      <dgm:t>
        <a:bodyPr/>
        <a:lstStyle/>
        <a:p>
          <a:endParaRPr lang="en-US"/>
        </a:p>
      </dgm:t>
    </dgm:pt>
    <dgm:pt modelId="{2874B571-E826-C541-BC80-74D59101CA97}" type="pres">
      <dgm:prSet presAssocID="{A15DF09A-8FDE-1C48-9C2B-680B7916171C}" presName="desTx" presStyleLbl="fgAcc1" presStyleIdx="2" presStyleCnt="6">
        <dgm:presLayoutVars>
          <dgm:bulletEnabled val="1"/>
        </dgm:presLayoutVars>
      </dgm:prSet>
      <dgm:spPr/>
      <dgm:t>
        <a:bodyPr/>
        <a:lstStyle/>
        <a:p>
          <a:endParaRPr lang="en-US"/>
        </a:p>
      </dgm:t>
    </dgm:pt>
    <dgm:pt modelId="{BCBB4FEB-18D5-6C4E-B23D-D9166FE176C5}" type="pres">
      <dgm:prSet presAssocID="{6795AACE-BBBA-124F-80A8-F9098FFCF3B6}" presName="sibTrans" presStyleLbl="sibTrans2D1" presStyleIdx="2" presStyleCnt="5"/>
      <dgm:spPr/>
      <dgm:t>
        <a:bodyPr/>
        <a:lstStyle/>
        <a:p>
          <a:endParaRPr lang="en-US"/>
        </a:p>
      </dgm:t>
    </dgm:pt>
    <dgm:pt modelId="{20368595-CC96-794F-A66C-8D8A4EF4FEDE}" type="pres">
      <dgm:prSet presAssocID="{6795AACE-BBBA-124F-80A8-F9098FFCF3B6}" presName="connTx" presStyleLbl="sibTrans2D1" presStyleIdx="2" presStyleCnt="5"/>
      <dgm:spPr/>
      <dgm:t>
        <a:bodyPr/>
        <a:lstStyle/>
        <a:p>
          <a:endParaRPr lang="en-US"/>
        </a:p>
      </dgm:t>
    </dgm:pt>
    <dgm:pt modelId="{BE373EFA-01C1-514F-9E1E-AC94411841E9}" type="pres">
      <dgm:prSet presAssocID="{541D7744-165E-1D41-B5E3-DE1E84D7E172}" presName="composite" presStyleCnt="0"/>
      <dgm:spPr/>
    </dgm:pt>
    <dgm:pt modelId="{1E0D3ABE-C8E0-4B4D-B7D0-BA6B54D711F9}" type="pres">
      <dgm:prSet presAssocID="{541D7744-165E-1D41-B5E3-DE1E84D7E172}" presName="parTx" presStyleLbl="node1" presStyleIdx="2" presStyleCnt="6">
        <dgm:presLayoutVars>
          <dgm:chMax val="0"/>
          <dgm:chPref val="0"/>
          <dgm:bulletEnabled val="1"/>
        </dgm:presLayoutVars>
      </dgm:prSet>
      <dgm:spPr/>
      <dgm:t>
        <a:bodyPr/>
        <a:lstStyle/>
        <a:p>
          <a:endParaRPr lang="en-US"/>
        </a:p>
      </dgm:t>
    </dgm:pt>
    <dgm:pt modelId="{3E885B4F-9E8A-1648-B353-9BC1076873A7}" type="pres">
      <dgm:prSet presAssocID="{541D7744-165E-1D41-B5E3-DE1E84D7E172}" presName="parSh" presStyleLbl="node1" presStyleIdx="3" presStyleCnt="6" custScaleX="121758"/>
      <dgm:spPr/>
      <dgm:t>
        <a:bodyPr/>
        <a:lstStyle/>
        <a:p>
          <a:endParaRPr lang="en-US"/>
        </a:p>
      </dgm:t>
    </dgm:pt>
    <dgm:pt modelId="{9F14B316-707A-654C-9BA5-0AD01B5CED01}" type="pres">
      <dgm:prSet presAssocID="{541D7744-165E-1D41-B5E3-DE1E84D7E172}" presName="desTx" presStyleLbl="fgAcc1" presStyleIdx="3" presStyleCnt="6">
        <dgm:presLayoutVars>
          <dgm:bulletEnabled val="1"/>
        </dgm:presLayoutVars>
      </dgm:prSet>
      <dgm:spPr/>
      <dgm:t>
        <a:bodyPr/>
        <a:lstStyle/>
        <a:p>
          <a:endParaRPr lang="en-US"/>
        </a:p>
      </dgm:t>
    </dgm:pt>
    <dgm:pt modelId="{A57663AA-AA7F-3245-AFF6-0BDB5D407787}" type="pres">
      <dgm:prSet presAssocID="{9A7C7188-26BA-4E4C-A14E-9875345F212E}" presName="sibTrans" presStyleLbl="sibTrans2D1" presStyleIdx="3" presStyleCnt="5"/>
      <dgm:spPr/>
      <dgm:t>
        <a:bodyPr/>
        <a:lstStyle/>
        <a:p>
          <a:endParaRPr lang="en-US"/>
        </a:p>
      </dgm:t>
    </dgm:pt>
    <dgm:pt modelId="{9E884EA9-1D69-0847-8D52-A32F4F4E15CA}" type="pres">
      <dgm:prSet presAssocID="{9A7C7188-26BA-4E4C-A14E-9875345F212E}" presName="connTx" presStyleLbl="sibTrans2D1" presStyleIdx="3" presStyleCnt="5"/>
      <dgm:spPr/>
      <dgm:t>
        <a:bodyPr/>
        <a:lstStyle/>
        <a:p>
          <a:endParaRPr lang="en-US"/>
        </a:p>
      </dgm:t>
    </dgm:pt>
    <dgm:pt modelId="{01D85C02-B573-FF48-8A14-A78DD377F45E}" type="pres">
      <dgm:prSet presAssocID="{9A9F795A-2600-1441-9227-3CB8ABE0348A}" presName="composite" presStyleCnt="0"/>
      <dgm:spPr/>
    </dgm:pt>
    <dgm:pt modelId="{F87AA0E8-3680-D742-9CFC-C8C003A27ECF}" type="pres">
      <dgm:prSet presAssocID="{9A9F795A-2600-1441-9227-3CB8ABE0348A}" presName="parTx" presStyleLbl="node1" presStyleIdx="3" presStyleCnt="6">
        <dgm:presLayoutVars>
          <dgm:chMax val="0"/>
          <dgm:chPref val="0"/>
          <dgm:bulletEnabled val="1"/>
        </dgm:presLayoutVars>
      </dgm:prSet>
      <dgm:spPr/>
      <dgm:t>
        <a:bodyPr/>
        <a:lstStyle/>
        <a:p>
          <a:endParaRPr lang="en-US"/>
        </a:p>
      </dgm:t>
    </dgm:pt>
    <dgm:pt modelId="{35F5B83B-0C17-5F43-A22C-64516EE7CEC9}" type="pres">
      <dgm:prSet presAssocID="{9A9F795A-2600-1441-9227-3CB8ABE0348A}" presName="parSh" presStyleLbl="node1" presStyleIdx="4" presStyleCnt="6"/>
      <dgm:spPr/>
      <dgm:t>
        <a:bodyPr/>
        <a:lstStyle/>
        <a:p>
          <a:endParaRPr lang="en-US"/>
        </a:p>
      </dgm:t>
    </dgm:pt>
    <dgm:pt modelId="{8AEACF5B-B5C2-524C-947C-FDA6F812F675}" type="pres">
      <dgm:prSet presAssocID="{9A9F795A-2600-1441-9227-3CB8ABE0348A}" presName="desTx" presStyleLbl="fgAcc1" presStyleIdx="4" presStyleCnt="6">
        <dgm:presLayoutVars>
          <dgm:bulletEnabled val="1"/>
        </dgm:presLayoutVars>
      </dgm:prSet>
      <dgm:spPr/>
      <dgm:t>
        <a:bodyPr/>
        <a:lstStyle/>
        <a:p>
          <a:endParaRPr lang="en-US"/>
        </a:p>
      </dgm:t>
    </dgm:pt>
    <dgm:pt modelId="{A4AB9C76-2BF4-504E-B846-163524AB0649}" type="pres">
      <dgm:prSet presAssocID="{46FE48E6-823B-6B49-ACE4-6EF8DCC725DC}" presName="sibTrans" presStyleLbl="sibTrans2D1" presStyleIdx="4" presStyleCnt="5"/>
      <dgm:spPr/>
      <dgm:t>
        <a:bodyPr/>
        <a:lstStyle/>
        <a:p>
          <a:endParaRPr lang="en-US"/>
        </a:p>
      </dgm:t>
    </dgm:pt>
    <dgm:pt modelId="{DA158928-D2F5-454F-8182-B4C1191D7C09}" type="pres">
      <dgm:prSet presAssocID="{46FE48E6-823B-6B49-ACE4-6EF8DCC725DC}" presName="connTx" presStyleLbl="sibTrans2D1" presStyleIdx="4" presStyleCnt="5"/>
      <dgm:spPr/>
      <dgm:t>
        <a:bodyPr/>
        <a:lstStyle/>
        <a:p>
          <a:endParaRPr lang="en-US"/>
        </a:p>
      </dgm:t>
    </dgm:pt>
    <dgm:pt modelId="{733F27E4-047A-2647-A811-848020CA75E1}" type="pres">
      <dgm:prSet presAssocID="{3BAEC650-6B47-CE4E-A1D4-F07389F7AC9F}" presName="composite" presStyleCnt="0"/>
      <dgm:spPr/>
    </dgm:pt>
    <dgm:pt modelId="{802B1F88-7055-8147-9C6D-51D16A894E86}" type="pres">
      <dgm:prSet presAssocID="{3BAEC650-6B47-CE4E-A1D4-F07389F7AC9F}" presName="parTx" presStyleLbl="node1" presStyleIdx="4" presStyleCnt="6">
        <dgm:presLayoutVars>
          <dgm:chMax val="0"/>
          <dgm:chPref val="0"/>
          <dgm:bulletEnabled val="1"/>
        </dgm:presLayoutVars>
      </dgm:prSet>
      <dgm:spPr/>
      <dgm:t>
        <a:bodyPr/>
        <a:lstStyle/>
        <a:p>
          <a:endParaRPr lang="en-US"/>
        </a:p>
      </dgm:t>
    </dgm:pt>
    <dgm:pt modelId="{D1AFA1BB-C068-8D4C-B16A-99268C93EDD8}" type="pres">
      <dgm:prSet presAssocID="{3BAEC650-6B47-CE4E-A1D4-F07389F7AC9F}" presName="parSh" presStyleLbl="node1" presStyleIdx="5" presStyleCnt="6"/>
      <dgm:spPr/>
      <dgm:t>
        <a:bodyPr/>
        <a:lstStyle/>
        <a:p>
          <a:endParaRPr lang="en-US"/>
        </a:p>
      </dgm:t>
    </dgm:pt>
    <dgm:pt modelId="{3561509C-B4AA-5C49-B743-77ECF2685385}" type="pres">
      <dgm:prSet presAssocID="{3BAEC650-6B47-CE4E-A1D4-F07389F7AC9F}" presName="desTx" presStyleLbl="fgAcc1" presStyleIdx="5" presStyleCnt="6" custScaleX="118626">
        <dgm:presLayoutVars>
          <dgm:bulletEnabled val="1"/>
        </dgm:presLayoutVars>
      </dgm:prSet>
      <dgm:spPr/>
      <dgm:t>
        <a:bodyPr/>
        <a:lstStyle/>
        <a:p>
          <a:endParaRPr lang="en-US"/>
        </a:p>
      </dgm:t>
    </dgm:pt>
  </dgm:ptLst>
  <dgm:cxnLst>
    <dgm:cxn modelId="{4820470B-8D9F-BD4F-B50C-BE0AE8F35700}" type="presOf" srcId="{67E7D2A4-4A26-1548-A5B1-442FAF2D2B0D}" destId="{595E1862-FC23-634F-B8D3-A3AA22091424}" srcOrd="1" destOrd="0" presId="urn:microsoft.com/office/officeart/2005/8/layout/process3"/>
    <dgm:cxn modelId="{887213AC-E2EC-344D-9DDC-CAE741AF9597}" type="presOf" srcId="{9A9F795A-2600-1441-9227-3CB8ABE0348A}" destId="{F87AA0E8-3680-D742-9CFC-C8C003A27ECF}" srcOrd="0" destOrd="0" presId="urn:microsoft.com/office/officeart/2005/8/layout/process3"/>
    <dgm:cxn modelId="{719ACF85-E905-6443-9BC6-D338345BA9F3}" type="presOf" srcId="{4CC99247-6F06-0045-8B62-0016FE8BC071}" destId="{F367FBA4-D57A-F04E-A1F7-09E1BF21226C}" srcOrd="0" destOrd="0" presId="urn:microsoft.com/office/officeart/2005/8/layout/process3"/>
    <dgm:cxn modelId="{ADFB6B69-CFB2-9D4D-8D24-318E5397E993}" type="presOf" srcId="{9A7C7188-26BA-4E4C-A14E-9875345F212E}" destId="{9E884EA9-1D69-0847-8D52-A32F4F4E15CA}" srcOrd="1" destOrd="0" presId="urn:microsoft.com/office/officeart/2005/8/layout/process3"/>
    <dgm:cxn modelId="{713322EB-22E5-CE45-8130-B004127FA0EE}" type="presOf" srcId="{CD26406B-80D9-E040-AFA1-C03AD3C615A3}" destId="{3561509C-B4AA-5C49-B743-77ECF2685385}" srcOrd="0" destOrd="0" presId="urn:microsoft.com/office/officeart/2005/8/layout/process3"/>
    <dgm:cxn modelId="{19DD53F8-C881-8141-ABE2-FAC1AB3403E3}" srcId="{541D7744-165E-1D41-B5E3-DE1E84D7E172}" destId="{A8BB1B89-FBC6-AA44-90ED-47278DEA42A9}" srcOrd="2" destOrd="0" parTransId="{401DE5E0-A6A2-8048-BCD8-CFA90674515C}" sibTransId="{B44F451E-912F-9D43-933E-8EB0E6C87737}"/>
    <dgm:cxn modelId="{451C3E5D-3695-3341-8385-4E695ED3617E}" srcId="{4CC99247-6F06-0045-8B62-0016FE8BC071}" destId="{44817909-A2D7-D74A-B726-7E9AA5767DC4}" srcOrd="0" destOrd="0" parTransId="{5ACF6AEC-AD27-C74C-834D-18169838BD84}" sibTransId="{716C2B3F-3F86-3345-88AE-F63A14725519}"/>
    <dgm:cxn modelId="{71EA7A96-738B-CD4C-B6B5-1B5EA2A07DDE}" type="presOf" srcId="{541D7744-165E-1D41-B5E3-DE1E84D7E172}" destId="{3E885B4F-9E8A-1648-B353-9BC1076873A7}" srcOrd="1" destOrd="0" presId="urn:microsoft.com/office/officeart/2005/8/layout/process3"/>
    <dgm:cxn modelId="{9A275BAB-EACC-E148-837A-AA4B5CD714F6}" srcId="{541D7744-165E-1D41-B5E3-DE1E84D7E172}" destId="{9E31AA6C-0541-9F4B-A907-C88B3061641F}" srcOrd="0" destOrd="0" parTransId="{8991635B-9BFA-2E43-AC9F-733A0DC5BFAD}" sibTransId="{3AB5602D-B5EE-CA41-832B-81D2342E609F}"/>
    <dgm:cxn modelId="{E074DEFE-B693-D24C-AF7A-D51C2BE23B8F}" type="presOf" srcId="{B457AFF3-8E59-3C43-AC89-606B7394CB6B}" destId="{8AEACF5B-B5C2-524C-947C-FDA6F812F675}" srcOrd="0" destOrd="2" presId="urn:microsoft.com/office/officeart/2005/8/layout/process3"/>
    <dgm:cxn modelId="{3A81AAE7-4B58-624E-8457-4DD024E45431}" type="presOf" srcId="{2BF0C940-644A-5747-9A73-182C19975990}" destId="{1E5FDF49-2336-684E-87E2-8F69D563BDBC}" srcOrd="0" destOrd="0" presId="urn:microsoft.com/office/officeart/2005/8/layout/process3"/>
    <dgm:cxn modelId="{51979588-611C-5541-B873-A2E32C80D694}" type="presOf" srcId="{7F999D65-F2D4-6946-88DD-5C9135481364}" destId="{2874B571-E826-C541-BC80-74D59101CA97}" srcOrd="0" destOrd="4" presId="urn:microsoft.com/office/officeart/2005/8/layout/process3"/>
    <dgm:cxn modelId="{C487ACB8-8D8D-7A4A-A40D-D8C6A4EB65B3}" type="presOf" srcId="{69E4254F-A862-A945-BA40-E3E61E87EB08}" destId="{0938EE19-09E4-F643-ADD0-FC70552F707A}" srcOrd="0" destOrd="3" presId="urn:microsoft.com/office/officeart/2005/8/layout/process3"/>
    <dgm:cxn modelId="{C43BF70E-2FF0-7144-84E5-0F6CC748A987}" type="presOf" srcId="{44817909-A2D7-D74A-B726-7E9AA5767DC4}" destId="{0938EE19-09E4-F643-ADD0-FC70552F707A}" srcOrd="0" destOrd="0" presId="urn:microsoft.com/office/officeart/2005/8/layout/process3"/>
    <dgm:cxn modelId="{CCF76E71-F74E-BF46-AB32-2D8338A8538E}" type="presOf" srcId="{A15DF09A-8FDE-1C48-9C2B-680B7916171C}" destId="{183165A0-BC42-C043-A8E1-5BAA00291921}" srcOrd="0" destOrd="0" presId="urn:microsoft.com/office/officeart/2005/8/layout/process3"/>
    <dgm:cxn modelId="{13E78071-52BB-8F45-A4E7-CB1F16874C11}" srcId="{1F682CA9-84CB-ED40-8FCE-707807549908}" destId="{896ED465-09D6-1042-BCAB-30337B741872}" srcOrd="0" destOrd="0" parTransId="{AF83797E-25F8-5340-BC0F-FA8549CFCD3C}" sibTransId="{A280F9CC-B3AC-294B-8DAD-53F25AEC7E3A}"/>
    <dgm:cxn modelId="{9831B07B-DE50-B243-A149-62F53D7A9074}" srcId="{3BAEC650-6B47-CE4E-A1D4-F07389F7AC9F}" destId="{702556F6-8D97-7346-A9D3-41E9FB4A2C66}" srcOrd="1" destOrd="0" parTransId="{A0791AFC-19B4-BB48-A8DA-B6037D6E7E23}" sibTransId="{4F8FA5A7-1893-9844-9F97-3C77F11FEC24}"/>
    <dgm:cxn modelId="{6793A9E8-56ED-924D-AF59-63AD551C948C}" type="presOf" srcId="{AF680D41-7BE2-BF4B-923E-9302A5FA737D}" destId="{0938EE19-09E4-F643-ADD0-FC70552F707A}" srcOrd="0" destOrd="2" presId="urn:microsoft.com/office/officeart/2005/8/layout/process3"/>
    <dgm:cxn modelId="{98681B6A-9261-744A-B83F-48EC3BC0CB97}" type="presOf" srcId="{9A9F795A-2600-1441-9227-3CB8ABE0348A}" destId="{35F5B83B-0C17-5F43-A22C-64516EE7CEC9}" srcOrd="1" destOrd="0" presId="urn:microsoft.com/office/officeart/2005/8/layout/process3"/>
    <dgm:cxn modelId="{CC79F0A1-3241-E746-B5FC-5ECDE4D4F396}" srcId="{44817909-A2D7-D74A-B726-7E9AA5767DC4}" destId="{F7DC9F71-5269-3D4B-BBF3-97EFCEE40452}" srcOrd="0" destOrd="0" parTransId="{7C22D4CE-BE44-D742-B240-496271BBE29D}" sibTransId="{EC2C2404-679F-D94B-A3A8-1B0D9820CB85}"/>
    <dgm:cxn modelId="{0A126912-F034-D04F-B766-31E843ACCDA7}" srcId="{E4C7BAA0-EB7F-5E46-BF2F-59E593297F2D}" destId="{A15DF09A-8FDE-1C48-9C2B-680B7916171C}" srcOrd="2" destOrd="0" parTransId="{485D0819-317F-A849-B46F-3B37BB0609C4}" sibTransId="{6795AACE-BBBA-124F-80A8-F9098FFCF3B6}"/>
    <dgm:cxn modelId="{E762F9EF-F995-7145-BC4A-65C7E8C86453}" type="presOf" srcId="{B7FCE63A-ED14-9D44-B4C7-FC9242C47FD2}" destId="{8AEACF5B-B5C2-524C-947C-FDA6F812F675}" srcOrd="0" destOrd="0" presId="urn:microsoft.com/office/officeart/2005/8/layout/process3"/>
    <dgm:cxn modelId="{FF80BFAC-3F8C-1044-813C-272688922455}" type="presOf" srcId="{ABC28C82-25ED-7D41-A488-AACA856B19B3}" destId="{0C7D6DEB-DE49-BE43-8E61-CDFF20321D1B}" srcOrd="0" destOrd="0" presId="urn:microsoft.com/office/officeart/2005/8/layout/process3"/>
    <dgm:cxn modelId="{4FE807E0-FC80-E544-A0C3-2719A577B699}" type="presOf" srcId="{3BAEC650-6B47-CE4E-A1D4-F07389F7AC9F}" destId="{D1AFA1BB-C068-8D4C-B16A-99268C93EDD8}" srcOrd="1" destOrd="0" presId="urn:microsoft.com/office/officeart/2005/8/layout/process3"/>
    <dgm:cxn modelId="{4F295F7D-F253-A349-8A41-B8D93A29721B}" srcId="{2D4421DB-0DB2-E44A-9695-2A591A77B9B0}" destId="{2FE8627A-AC73-4442-9EA2-B8571F1415C4}" srcOrd="3" destOrd="0" parTransId="{B2F0034E-3DE0-3744-85C5-7D6C3549AE6B}" sibTransId="{C94CA2D7-4C70-964B-A63F-E8AD996938FF}"/>
    <dgm:cxn modelId="{5AAD77A7-120F-EA44-8926-A0FD5573BAFA}" srcId="{9A9F795A-2600-1441-9227-3CB8ABE0348A}" destId="{47635119-C288-CE41-BEAC-7D0CEC2E09DF}" srcOrd="1" destOrd="0" parTransId="{D5669935-9611-F044-9161-A4E736C0578A}" sibTransId="{4E7623AB-4FEF-ED4B-87D4-903CDBD9C44B}"/>
    <dgm:cxn modelId="{F466FBA4-A9AC-D340-AAE6-A8534C78F2B9}" srcId="{2D4421DB-0DB2-E44A-9695-2A591A77B9B0}" destId="{ABC28C82-25ED-7D41-A488-AACA856B19B3}" srcOrd="0" destOrd="0" parTransId="{2B4B0B0E-7161-454B-80BA-8494F8F37F2C}" sibTransId="{D4ADABE4-A9E6-D94A-8614-D6D0C79935D1}"/>
    <dgm:cxn modelId="{13E2F552-0E96-784E-977F-597BA2178906}" srcId="{9A9F795A-2600-1441-9227-3CB8ABE0348A}" destId="{B457AFF3-8E59-3C43-AC89-606B7394CB6B}" srcOrd="2" destOrd="0" parTransId="{4321F372-4266-6643-993F-2F857F1F312C}" sibTransId="{D1EC06E9-9891-7E46-94A0-E35280F8F7A0}"/>
    <dgm:cxn modelId="{761608D0-5688-FA45-B371-E8900C15F636}" srcId="{E4C7BAA0-EB7F-5E46-BF2F-59E593297F2D}" destId="{4CC99247-6F06-0045-8B62-0016FE8BC071}" srcOrd="1" destOrd="0" parTransId="{130418C5-15E5-AD48-96A9-BE6C94EEB0BD}" sibTransId="{67E7D2A4-4A26-1548-A5B1-442FAF2D2B0D}"/>
    <dgm:cxn modelId="{DE471A57-9B1A-404D-9C7D-B9F771E0B3EA}" type="presOf" srcId="{9A7C7188-26BA-4E4C-A14E-9875345F212E}" destId="{A57663AA-AA7F-3245-AFF6-0BDB5D407787}" srcOrd="0" destOrd="0" presId="urn:microsoft.com/office/officeart/2005/8/layout/process3"/>
    <dgm:cxn modelId="{3728271F-216E-3248-8314-47B57E49C81A}" type="presOf" srcId="{1F682CA9-84CB-ED40-8FCE-707807549908}" destId="{2874B571-E826-C541-BC80-74D59101CA97}" srcOrd="0" destOrd="0" presId="urn:microsoft.com/office/officeart/2005/8/layout/process3"/>
    <dgm:cxn modelId="{BE24B0C2-C487-4C45-8D28-427545222FAC}" srcId="{1F682CA9-84CB-ED40-8FCE-707807549908}" destId="{898B758C-C3FA-CF4C-940C-7F042F61B5D8}" srcOrd="1" destOrd="0" parTransId="{10662798-17A3-824A-A6BA-669D71A0B610}" sibTransId="{4A800998-00C2-044D-A089-5EEB015A8ADB}"/>
    <dgm:cxn modelId="{F81446EC-B6EE-AB4B-828D-3CD5112290B7}" type="presOf" srcId="{6795AACE-BBBA-124F-80A8-F9098FFCF3B6}" destId="{20368595-CC96-794F-A66C-8D8A4EF4FEDE}" srcOrd="1" destOrd="0" presId="urn:microsoft.com/office/officeart/2005/8/layout/process3"/>
    <dgm:cxn modelId="{11C1814E-4C0F-1E46-9780-9840484EB9A7}" srcId="{4CC99247-6F06-0045-8B62-0016FE8BC071}" destId="{AF680D41-7BE2-BF4B-923E-9302A5FA737D}" srcOrd="1" destOrd="0" parTransId="{6174E751-4CAB-7848-86BD-8971C7E3D1CA}" sibTransId="{73BD43B9-3858-5246-AA84-11036679B8BB}"/>
    <dgm:cxn modelId="{8E64596D-328A-0D4E-9F6C-70CC3086558A}" srcId="{541D7744-165E-1D41-B5E3-DE1E84D7E172}" destId="{CD9D7FB4-5A2F-4648-979C-68CFF587DF1B}" srcOrd="1" destOrd="0" parTransId="{6A4C7803-AB9C-4F48-BC1D-AC670EADA3F5}" sibTransId="{65F44901-2971-564B-865C-603C864DB96C}"/>
    <dgm:cxn modelId="{25D0D34A-182E-F543-8C4F-8A41423544A2}" srcId="{E4C7BAA0-EB7F-5E46-BF2F-59E593297F2D}" destId="{2D4421DB-0DB2-E44A-9695-2A591A77B9B0}" srcOrd="0" destOrd="0" parTransId="{4E11347C-1B72-AA42-911B-2BA14FC39947}" sibTransId="{2BF0C940-644A-5747-9A73-182C19975990}"/>
    <dgm:cxn modelId="{60BF312F-BCAE-2B4F-BD81-B3DCE1354DA1}" srcId="{9A9F795A-2600-1441-9227-3CB8ABE0348A}" destId="{B7FCE63A-ED14-9D44-B4C7-FC9242C47FD2}" srcOrd="0" destOrd="0" parTransId="{D1E50576-B835-E744-86DF-7DBA95FB4B54}" sibTransId="{E2C71620-D00A-324C-ABB0-07873498F557}"/>
    <dgm:cxn modelId="{ACDFD0F7-EA1E-1E46-8089-8C37E6459AF2}" type="presOf" srcId="{896ED465-09D6-1042-BCAB-30337B741872}" destId="{2874B571-E826-C541-BC80-74D59101CA97}" srcOrd="0" destOrd="1" presId="urn:microsoft.com/office/officeart/2005/8/layout/process3"/>
    <dgm:cxn modelId="{6A7E9441-7F50-C244-85FC-AF9E7C3105A5}" type="presOf" srcId="{A8BB1B89-FBC6-AA44-90ED-47278DEA42A9}" destId="{9F14B316-707A-654C-9BA5-0AD01B5CED01}" srcOrd="0" destOrd="2" presId="urn:microsoft.com/office/officeart/2005/8/layout/process3"/>
    <dgm:cxn modelId="{BB54212F-B13D-914B-A8FE-B324032D5FDE}" type="presOf" srcId="{6795AACE-BBBA-124F-80A8-F9098FFCF3B6}" destId="{BCBB4FEB-18D5-6C4E-B23D-D9166FE176C5}" srcOrd="0" destOrd="0" presId="urn:microsoft.com/office/officeart/2005/8/layout/process3"/>
    <dgm:cxn modelId="{48DE6C29-84B1-E44F-8987-68C35921F680}" type="presOf" srcId="{DE5E9EE1-FB99-BD49-B6BB-3A0E29DC0067}" destId="{2874B571-E826-C541-BC80-74D59101CA97}" srcOrd="0" destOrd="3" presId="urn:microsoft.com/office/officeart/2005/8/layout/process3"/>
    <dgm:cxn modelId="{CE191FA1-B7D4-8F4A-919B-57E4C3509BC3}" srcId="{4CC99247-6F06-0045-8B62-0016FE8BC071}" destId="{69E4254F-A862-A945-BA40-E3E61E87EB08}" srcOrd="2" destOrd="0" parTransId="{3A7CC3A6-AC8F-3344-AF85-1201D8742D08}" sibTransId="{882B34A6-95F7-9246-8D58-EE190201A079}"/>
    <dgm:cxn modelId="{C242A345-1739-CD41-B46A-87904AB132C3}" srcId="{2D4421DB-0DB2-E44A-9695-2A591A77B9B0}" destId="{46B030A3-F9B2-A840-83B2-DBDA963E0DCE}" srcOrd="2" destOrd="0" parTransId="{ABB60F22-9848-AB42-ABFF-06EC260D1CB3}" sibTransId="{5F0AD634-32D0-704E-B408-91428C63172C}"/>
    <dgm:cxn modelId="{CBFF316C-71BD-0745-A543-6D20F4893A99}" srcId="{3BAEC650-6B47-CE4E-A1D4-F07389F7AC9F}" destId="{CD26406B-80D9-E040-AFA1-C03AD3C615A3}" srcOrd="0" destOrd="0" parTransId="{DBC15738-3DF0-454C-B1C2-3CE02D51BB40}" sibTransId="{C67AA5AE-0CA0-5040-8F9B-65F3C8C81037}"/>
    <dgm:cxn modelId="{22C03A32-B8F1-D344-BB33-B939208361E2}" type="presOf" srcId="{2BF0C940-644A-5747-9A73-182C19975990}" destId="{A5BF58E2-450E-B74E-B646-1C8E7835DFEE}" srcOrd="1" destOrd="0" presId="urn:microsoft.com/office/officeart/2005/8/layout/process3"/>
    <dgm:cxn modelId="{05BEABA9-53A1-C74B-BA9D-29E1C99903CE}" srcId="{A15DF09A-8FDE-1C48-9C2B-680B7916171C}" destId="{1F682CA9-84CB-ED40-8FCE-707807549908}" srcOrd="0" destOrd="0" parTransId="{FE500605-9C1A-8748-B6BD-5F7574A093DB}" sibTransId="{86AAE68C-E8F0-274B-893F-9F762E08E050}"/>
    <dgm:cxn modelId="{75557824-9E58-A341-8BEA-AECA17FE50F8}" type="presOf" srcId="{46FE48E6-823B-6B49-ACE4-6EF8DCC725DC}" destId="{DA158928-D2F5-454F-8182-B4C1191D7C09}" srcOrd="1" destOrd="0" presId="urn:microsoft.com/office/officeart/2005/8/layout/process3"/>
    <dgm:cxn modelId="{DE6ABBCD-3D40-C247-99EB-CD6C1629A121}" type="presOf" srcId="{47635119-C288-CE41-BEAC-7D0CEC2E09DF}" destId="{8AEACF5B-B5C2-524C-947C-FDA6F812F675}" srcOrd="0" destOrd="1" presId="urn:microsoft.com/office/officeart/2005/8/layout/process3"/>
    <dgm:cxn modelId="{0DB36AD0-E41E-A147-9967-821FC964EDDE}" type="presOf" srcId="{CD9D7FB4-5A2F-4648-979C-68CFF587DF1B}" destId="{9F14B316-707A-654C-9BA5-0AD01B5CED01}" srcOrd="0" destOrd="1" presId="urn:microsoft.com/office/officeart/2005/8/layout/process3"/>
    <dgm:cxn modelId="{02346F88-AAC5-5845-9020-6DF1254EA3A7}" type="presOf" srcId="{43FBB833-FB5F-5649-B610-35820E5E7767}" destId="{3561509C-B4AA-5C49-B743-77ECF2685385}" srcOrd="0" destOrd="2" presId="urn:microsoft.com/office/officeart/2005/8/layout/process3"/>
    <dgm:cxn modelId="{43F0B797-4E03-AE46-89B3-02CDC8A2B6B9}" srcId="{2D4421DB-0DB2-E44A-9695-2A591A77B9B0}" destId="{0A18F922-463B-DE4F-B7F1-307ED212215A}" srcOrd="1" destOrd="0" parTransId="{9165C6B1-2B8D-D540-947A-078647A712E3}" sibTransId="{C661D3DD-CC30-3944-A34A-B6D33FD19AAB}"/>
    <dgm:cxn modelId="{736298FF-BABB-814B-8A4C-B05DF5341D09}" type="presOf" srcId="{702556F6-8D97-7346-A9D3-41E9FB4A2C66}" destId="{3561509C-B4AA-5C49-B743-77ECF2685385}" srcOrd="0" destOrd="1" presId="urn:microsoft.com/office/officeart/2005/8/layout/process3"/>
    <dgm:cxn modelId="{DE02D0BA-E5F2-A246-882F-EDE4D918D256}" type="presOf" srcId="{3BAEC650-6B47-CE4E-A1D4-F07389F7AC9F}" destId="{802B1F88-7055-8147-9C6D-51D16A894E86}" srcOrd="0" destOrd="0" presId="urn:microsoft.com/office/officeart/2005/8/layout/process3"/>
    <dgm:cxn modelId="{AAD0763E-F540-634A-94D5-A421B7509091}" srcId="{E4C7BAA0-EB7F-5E46-BF2F-59E593297F2D}" destId="{3BAEC650-6B47-CE4E-A1D4-F07389F7AC9F}" srcOrd="5" destOrd="0" parTransId="{ABCD1947-E0F4-4C4C-8A9B-B09B58412660}" sibTransId="{D42FDB5E-F3CC-514F-9443-3A974F1A8EA5}"/>
    <dgm:cxn modelId="{C1C0C14C-B1AF-484A-B278-94C1E7F8EB02}" type="presOf" srcId="{898B758C-C3FA-CF4C-940C-7F042F61B5D8}" destId="{2874B571-E826-C541-BC80-74D59101CA97}" srcOrd="0" destOrd="2" presId="urn:microsoft.com/office/officeart/2005/8/layout/process3"/>
    <dgm:cxn modelId="{A334802C-F2BB-B946-8E98-BC39FE100EE0}" type="presOf" srcId="{F7DC9F71-5269-3D4B-BBF3-97EFCEE40452}" destId="{0938EE19-09E4-F643-ADD0-FC70552F707A}" srcOrd="0" destOrd="1" presId="urn:microsoft.com/office/officeart/2005/8/layout/process3"/>
    <dgm:cxn modelId="{38030E0E-5ADA-FB4D-8E98-CD1AEA9AF61B}" type="presOf" srcId="{4CC99247-6F06-0045-8B62-0016FE8BC071}" destId="{0F592E9F-34C8-9747-A75A-00431A9A8527}" srcOrd="1" destOrd="0" presId="urn:microsoft.com/office/officeart/2005/8/layout/process3"/>
    <dgm:cxn modelId="{69BB7037-2117-254B-A578-246949F100D8}" type="presOf" srcId="{A15DF09A-8FDE-1C48-9C2B-680B7916171C}" destId="{79348AC1-6892-4E4B-8CBD-A4EC41BCD68D}" srcOrd="1" destOrd="0" presId="urn:microsoft.com/office/officeart/2005/8/layout/process3"/>
    <dgm:cxn modelId="{63474519-DA97-8E4B-B04A-1981CB3303F3}" type="presOf" srcId="{2D4421DB-0DB2-E44A-9695-2A591A77B9B0}" destId="{CFBB4CDB-430A-D344-A058-E41BCD08A183}" srcOrd="0" destOrd="0" presId="urn:microsoft.com/office/officeart/2005/8/layout/process3"/>
    <dgm:cxn modelId="{46E8C4A6-948A-9C42-94DE-F8176081A9DE}" type="presOf" srcId="{2FE8627A-AC73-4442-9EA2-B8571F1415C4}" destId="{0C7D6DEB-DE49-BE43-8E61-CDFF20321D1B}" srcOrd="0" destOrd="3" presId="urn:microsoft.com/office/officeart/2005/8/layout/process3"/>
    <dgm:cxn modelId="{3CA7ED36-5CFF-C54B-A367-B673FED0CAC8}" type="presOf" srcId="{2D4421DB-0DB2-E44A-9695-2A591A77B9B0}" destId="{165D7D5A-113E-6249-AA8B-D7B3394C5D56}" srcOrd="1" destOrd="0" presId="urn:microsoft.com/office/officeart/2005/8/layout/process3"/>
    <dgm:cxn modelId="{5CBF213D-0B0D-5F42-A87A-C95251AE34F6}" type="presOf" srcId="{46B030A3-F9B2-A840-83B2-DBDA963E0DCE}" destId="{0C7D6DEB-DE49-BE43-8E61-CDFF20321D1B}" srcOrd="0" destOrd="2" presId="urn:microsoft.com/office/officeart/2005/8/layout/process3"/>
    <dgm:cxn modelId="{FDC8B092-637D-004C-BA61-F63AD23F3D8A}" type="presOf" srcId="{67E7D2A4-4A26-1548-A5B1-442FAF2D2B0D}" destId="{DAC1B2F6-2D3C-9245-AD3F-5BCDE4A6A483}" srcOrd="0" destOrd="0" presId="urn:microsoft.com/office/officeart/2005/8/layout/process3"/>
    <dgm:cxn modelId="{BE218D14-83FE-0E4E-9AFF-2048A41E5A36}" srcId="{E4C7BAA0-EB7F-5E46-BF2F-59E593297F2D}" destId="{9A9F795A-2600-1441-9227-3CB8ABE0348A}" srcOrd="4" destOrd="0" parTransId="{FC394745-8960-3C46-B0D6-1DBD2D21A360}" sibTransId="{46FE48E6-823B-6B49-ACE4-6EF8DCC725DC}"/>
    <dgm:cxn modelId="{1879F1C4-5A62-3949-9B02-04A5A68A2D32}" type="presOf" srcId="{541D7744-165E-1D41-B5E3-DE1E84D7E172}" destId="{1E0D3ABE-C8E0-4B4D-B7D0-BA6B54D711F9}" srcOrd="0" destOrd="0" presId="urn:microsoft.com/office/officeart/2005/8/layout/process3"/>
    <dgm:cxn modelId="{EDB5B7F3-9723-6648-8B58-0D988BF3A69D}" type="presOf" srcId="{0A18F922-463B-DE4F-B7F1-307ED212215A}" destId="{0C7D6DEB-DE49-BE43-8E61-CDFF20321D1B}" srcOrd="0" destOrd="1" presId="urn:microsoft.com/office/officeart/2005/8/layout/process3"/>
    <dgm:cxn modelId="{7E293948-F6D8-434A-9025-AFAFC333FE80}" srcId="{3BAEC650-6B47-CE4E-A1D4-F07389F7AC9F}" destId="{43FBB833-FB5F-5649-B610-35820E5E7767}" srcOrd="2" destOrd="0" parTransId="{A591329D-C3C4-2A4A-A8FB-4BA305287A7D}" sibTransId="{40040595-98FA-CA4B-8722-B0DB563A6690}"/>
    <dgm:cxn modelId="{ABC97B86-422D-6A4F-A62B-C5CE510E7749}" srcId="{1F682CA9-84CB-ED40-8FCE-707807549908}" destId="{DE5E9EE1-FB99-BD49-B6BB-3A0E29DC0067}" srcOrd="2" destOrd="0" parTransId="{F268412E-A829-6047-94ED-3A478E549DDA}" sibTransId="{B00DC8D6-5694-EE4D-9241-7820C33AFB1C}"/>
    <dgm:cxn modelId="{312CD3DC-1DF8-A948-B3F1-4D4F1ACBA8C4}" type="presOf" srcId="{E4C7BAA0-EB7F-5E46-BF2F-59E593297F2D}" destId="{D5612E12-0FD2-3A45-8617-9171454A15DA}" srcOrd="0" destOrd="0" presId="urn:microsoft.com/office/officeart/2005/8/layout/process3"/>
    <dgm:cxn modelId="{FCCB345B-E88F-A242-90C6-02A72CFA6821}" type="presOf" srcId="{46FE48E6-823B-6B49-ACE4-6EF8DCC725DC}" destId="{A4AB9C76-2BF4-504E-B846-163524AB0649}" srcOrd="0" destOrd="0" presId="urn:microsoft.com/office/officeart/2005/8/layout/process3"/>
    <dgm:cxn modelId="{83F93688-7D6F-564A-A416-3B819A7F60A5}" srcId="{1F682CA9-84CB-ED40-8FCE-707807549908}" destId="{7F999D65-F2D4-6946-88DD-5C9135481364}" srcOrd="3" destOrd="0" parTransId="{57FB4A05-B507-1F4A-8838-23FECFE74A1B}" sibTransId="{253E0894-7A9D-A549-8AB4-FF5FC5B2B5F1}"/>
    <dgm:cxn modelId="{B3723BE2-B2C1-9E45-B40E-449331D20C8C}" type="presOf" srcId="{9E31AA6C-0541-9F4B-A907-C88B3061641F}" destId="{9F14B316-707A-654C-9BA5-0AD01B5CED01}" srcOrd="0" destOrd="0" presId="urn:microsoft.com/office/officeart/2005/8/layout/process3"/>
    <dgm:cxn modelId="{B8484F20-BBAF-5F45-9DCC-725F42451408}" srcId="{E4C7BAA0-EB7F-5E46-BF2F-59E593297F2D}" destId="{541D7744-165E-1D41-B5E3-DE1E84D7E172}" srcOrd="3" destOrd="0" parTransId="{F56B0A83-6A47-3941-9EAB-7A2E474E341A}" sibTransId="{9A7C7188-26BA-4E4C-A14E-9875345F212E}"/>
    <dgm:cxn modelId="{BC697300-AA1B-B44B-B1E3-76A0A27F72E9}" type="presParOf" srcId="{D5612E12-0FD2-3A45-8617-9171454A15DA}" destId="{FE0F33B1-3563-4042-8D4C-B7DE04D30636}" srcOrd="0" destOrd="0" presId="urn:microsoft.com/office/officeart/2005/8/layout/process3"/>
    <dgm:cxn modelId="{2FBA984E-8C3B-5540-A9C0-E1DA3FD959CE}" type="presParOf" srcId="{FE0F33B1-3563-4042-8D4C-B7DE04D30636}" destId="{CFBB4CDB-430A-D344-A058-E41BCD08A183}" srcOrd="0" destOrd="0" presId="urn:microsoft.com/office/officeart/2005/8/layout/process3"/>
    <dgm:cxn modelId="{F5811504-3F83-E34C-B8B2-B1B55F8F7309}" type="presParOf" srcId="{FE0F33B1-3563-4042-8D4C-B7DE04D30636}" destId="{165D7D5A-113E-6249-AA8B-D7B3394C5D56}" srcOrd="1" destOrd="0" presId="urn:microsoft.com/office/officeart/2005/8/layout/process3"/>
    <dgm:cxn modelId="{911ECFEA-5B5E-D645-B7DE-CDEEEBA29CE9}" type="presParOf" srcId="{FE0F33B1-3563-4042-8D4C-B7DE04D30636}" destId="{0C7D6DEB-DE49-BE43-8E61-CDFF20321D1B}" srcOrd="2" destOrd="0" presId="urn:microsoft.com/office/officeart/2005/8/layout/process3"/>
    <dgm:cxn modelId="{1FE38440-8538-4D4E-9605-8DD90BF18F74}" type="presParOf" srcId="{D5612E12-0FD2-3A45-8617-9171454A15DA}" destId="{1E5FDF49-2336-684E-87E2-8F69D563BDBC}" srcOrd="1" destOrd="0" presId="urn:microsoft.com/office/officeart/2005/8/layout/process3"/>
    <dgm:cxn modelId="{438B0AF9-B43E-5847-B7AA-DCB13D6093CE}" type="presParOf" srcId="{1E5FDF49-2336-684E-87E2-8F69D563BDBC}" destId="{A5BF58E2-450E-B74E-B646-1C8E7835DFEE}" srcOrd="0" destOrd="0" presId="urn:microsoft.com/office/officeart/2005/8/layout/process3"/>
    <dgm:cxn modelId="{E01BE3F6-3BD6-1A41-A9A6-98A71AEB7E96}" type="presParOf" srcId="{D5612E12-0FD2-3A45-8617-9171454A15DA}" destId="{BF857E6D-7872-1847-8FBD-9A4468916F6B}" srcOrd="2" destOrd="0" presId="urn:microsoft.com/office/officeart/2005/8/layout/process3"/>
    <dgm:cxn modelId="{ACCC9FC7-5047-7941-9507-EDDAF6C498F7}" type="presParOf" srcId="{BF857E6D-7872-1847-8FBD-9A4468916F6B}" destId="{F367FBA4-D57A-F04E-A1F7-09E1BF21226C}" srcOrd="0" destOrd="0" presId="urn:microsoft.com/office/officeart/2005/8/layout/process3"/>
    <dgm:cxn modelId="{FB193338-1D72-F74B-A1CD-94B885DB5DA9}" type="presParOf" srcId="{BF857E6D-7872-1847-8FBD-9A4468916F6B}" destId="{0F592E9F-34C8-9747-A75A-00431A9A8527}" srcOrd="1" destOrd="0" presId="urn:microsoft.com/office/officeart/2005/8/layout/process3"/>
    <dgm:cxn modelId="{9DE1D861-4915-0D49-9BC7-DF1439FF8090}" type="presParOf" srcId="{BF857E6D-7872-1847-8FBD-9A4468916F6B}" destId="{0938EE19-09E4-F643-ADD0-FC70552F707A}" srcOrd="2" destOrd="0" presId="urn:microsoft.com/office/officeart/2005/8/layout/process3"/>
    <dgm:cxn modelId="{7AF2227E-434C-A043-B232-C0BA0AB39AC2}" type="presParOf" srcId="{D5612E12-0FD2-3A45-8617-9171454A15DA}" destId="{DAC1B2F6-2D3C-9245-AD3F-5BCDE4A6A483}" srcOrd="3" destOrd="0" presId="urn:microsoft.com/office/officeart/2005/8/layout/process3"/>
    <dgm:cxn modelId="{D7075493-EEAA-444D-88FF-94A73CC525DD}" type="presParOf" srcId="{DAC1B2F6-2D3C-9245-AD3F-5BCDE4A6A483}" destId="{595E1862-FC23-634F-B8D3-A3AA22091424}" srcOrd="0" destOrd="0" presId="urn:microsoft.com/office/officeart/2005/8/layout/process3"/>
    <dgm:cxn modelId="{B86A024C-F169-1948-BFFA-38ED97ECBE9A}" type="presParOf" srcId="{D5612E12-0FD2-3A45-8617-9171454A15DA}" destId="{A0B48DB2-3864-E34A-A11E-5DD00A79EF0A}" srcOrd="4" destOrd="0" presId="urn:microsoft.com/office/officeart/2005/8/layout/process3"/>
    <dgm:cxn modelId="{988F3A93-2D27-E74E-845E-512BB4B68CD2}" type="presParOf" srcId="{A0B48DB2-3864-E34A-A11E-5DD00A79EF0A}" destId="{183165A0-BC42-C043-A8E1-5BAA00291921}" srcOrd="0" destOrd="0" presId="urn:microsoft.com/office/officeart/2005/8/layout/process3"/>
    <dgm:cxn modelId="{75CE3A42-A33C-CC4D-B447-8DD08F58E554}" type="presParOf" srcId="{A0B48DB2-3864-E34A-A11E-5DD00A79EF0A}" destId="{79348AC1-6892-4E4B-8CBD-A4EC41BCD68D}" srcOrd="1" destOrd="0" presId="urn:microsoft.com/office/officeart/2005/8/layout/process3"/>
    <dgm:cxn modelId="{8BB6E362-1F49-EF42-A476-4733AFA4AADE}" type="presParOf" srcId="{A0B48DB2-3864-E34A-A11E-5DD00A79EF0A}" destId="{2874B571-E826-C541-BC80-74D59101CA97}" srcOrd="2" destOrd="0" presId="urn:microsoft.com/office/officeart/2005/8/layout/process3"/>
    <dgm:cxn modelId="{309650C9-84D3-2749-8ECB-7B2CA5E3B509}" type="presParOf" srcId="{D5612E12-0FD2-3A45-8617-9171454A15DA}" destId="{BCBB4FEB-18D5-6C4E-B23D-D9166FE176C5}" srcOrd="5" destOrd="0" presId="urn:microsoft.com/office/officeart/2005/8/layout/process3"/>
    <dgm:cxn modelId="{61D449F6-015F-754A-A64D-6F2F08FF2454}" type="presParOf" srcId="{BCBB4FEB-18D5-6C4E-B23D-D9166FE176C5}" destId="{20368595-CC96-794F-A66C-8D8A4EF4FEDE}" srcOrd="0" destOrd="0" presId="urn:microsoft.com/office/officeart/2005/8/layout/process3"/>
    <dgm:cxn modelId="{B7B4BCD6-C95C-8E4E-B11B-361E1D4DB145}" type="presParOf" srcId="{D5612E12-0FD2-3A45-8617-9171454A15DA}" destId="{BE373EFA-01C1-514F-9E1E-AC94411841E9}" srcOrd="6" destOrd="0" presId="urn:microsoft.com/office/officeart/2005/8/layout/process3"/>
    <dgm:cxn modelId="{6C101E04-DDC3-FA4F-ABB8-AA2622779680}" type="presParOf" srcId="{BE373EFA-01C1-514F-9E1E-AC94411841E9}" destId="{1E0D3ABE-C8E0-4B4D-B7D0-BA6B54D711F9}" srcOrd="0" destOrd="0" presId="urn:microsoft.com/office/officeart/2005/8/layout/process3"/>
    <dgm:cxn modelId="{93B150AD-63AA-704E-B202-A6A2C438B71A}" type="presParOf" srcId="{BE373EFA-01C1-514F-9E1E-AC94411841E9}" destId="{3E885B4F-9E8A-1648-B353-9BC1076873A7}" srcOrd="1" destOrd="0" presId="urn:microsoft.com/office/officeart/2005/8/layout/process3"/>
    <dgm:cxn modelId="{372526A6-E1CA-724E-BD7A-922E0AA6312A}" type="presParOf" srcId="{BE373EFA-01C1-514F-9E1E-AC94411841E9}" destId="{9F14B316-707A-654C-9BA5-0AD01B5CED01}" srcOrd="2" destOrd="0" presId="urn:microsoft.com/office/officeart/2005/8/layout/process3"/>
    <dgm:cxn modelId="{EB3E58FD-EC30-D54A-82FF-E681545C5359}" type="presParOf" srcId="{D5612E12-0FD2-3A45-8617-9171454A15DA}" destId="{A57663AA-AA7F-3245-AFF6-0BDB5D407787}" srcOrd="7" destOrd="0" presId="urn:microsoft.com/office/officeart/2005/8/layout/process3"/>
    <dgm:cxn modelId="{BD456D19-D73C-4C4C-AAA9-75D764CF01FD}" type="presParOf" srcId="{A57663AA-AA7F-3245-AFF6-0BDB5D407787}" destId="{9E884EA9-1D69-0847-8D52-A32F4F4E15CA}" srcOrd="0" destOrd="0" presId="urn:microsoft.com/office/officeart/2005/8/layout/process3"/>
    <dgm:cxn modelId="{0C3F50BD-6F3B-DF42-BA9B-98277FEEC4E1}" type="presParOf" srcId="{D5612E12-0FD2-3A45-8617-9171454A15DA}" destId="{01D85C02-B573-FF48-8A14-A78DD377F45E}" srcOrd="8" destOrd="0" presId="urn:microsoft.com/office/officeart/2005/8/layout/process3"/>
    <dgm:cxn modelId="{5853F03D-C29F-344C-9D53-CC14F1701419}" type="presParOf" srcId="{01D85C02-B573-FF48-8A14-A78DD377F45E}" destId="{F87AA0E8-3680-D742-9CFC-C8C003A27ECF}" srcOrd="0" destOrd="0" presId="urn:microsoft.com/office/officeart/2005/8/layout/process3"/>
    <dgm:cxn modelId="{BE86988A-6396-794E-84DA-BE589637B5C6}" type="presParOf" srcId="{01D85C02-B573-FF48-8A14-A78DD377F45E}" destId="{35F5B83B-0C17-5F43-A22C-64516EE7CEC9}" srcOrd="1" destOrd="0" presId="urn:microsoft.com/office/officeart/2005/8/layout/process3"/>
    <dgm:cxn modelId="{70360B25-795B-8144-93B0-CF4B9A78852F}" type="presParOf" srcId="{01D85C02-B573-FF48-8A14-A78DD377F45E}" destId="{8AEACF5B-B5C2-524C-947C-FDA6F812F675}" srcOrd="2" destOrd="0" presId="urn:microsoft.com/office/officeart/2005/8/layout/process3"/>
    <dgm:cxn modelId="{C3570A6F-58EE-5E43-8C99-A62634FF438E}" type="presParOf" srcId="{D5612E12-0FD2-3A45-8617-9171454A15DA}" destId="{A4AB9C76-2BF4-504E-B846-163524AB0649}" srcOrd="9" destOrd="0" presId="urn:microsoft.com/office/officeart/2005/8/layout/process3"/>
    <dgm:cxn modelId="{8814D73F-7937-2D46-990C-46C48B32D2C9}" type="presParOf" srcId="{A4AB9C76-2BF4-504E-B846-163524AB0649}" destId="{DA158928-D2F5-454F-8182-B4C1191D7C09}" srcOrd="0" destOrd="0" presId="urn:microsoft.com/office/officeart/2005/8/layout/process3"/>
    <dgm:cxn modelId="{2A5A6821-596C-5C46-9FDC-344EFA9785FD}" type="presParOf" srcId="{D5612E12-0FD2-3A45-8617-9171454A15DA}" destId="{733F27E4-047A-2647-A811-848020CA75E1}" srcOrd="10" destOrd="0" presId="urn:microsoft.com/office/officeart/2005/8/layout/process3"/>
    <dgm:cxn modelId="{46C4737F-0B48-BA42-A34A-EBF9FF0466C5}" type="presParOf" srcId="{733F27E4-047A-2647-A811-848020CA75E1}" destId="{802B1F88-7055-8147-9C6D-51D16A894E86}" srcOrd="0" destOrd="0" presId="urn:microsoft.com/office/officeart/2005/8/layout/process3"/>
    <dgm:cxn modelId="{B5032BE0-B4DA-CB46-ADDD-E9B22B0CB159}" type="presParOf" srcId="{733F27E4-047A-2647-A811-848020CA75E1}" destId="{D1AFA1BB-C068-8D4C-B16A-99268C93EDD8}" srcOrd="1" destOrd="0" presId="urn:microsoft.com/office/officeart/2005/8/layout/process3"/>
    <dgm:cxn modelId="{67776FD6-22D1-8043-94E1-698667DA59F5}" type="presParOf" srcId="{733F27E4-047A-2647-A811-848020CA75E1}" destId="{3561509C-B4AA-5C49-B743-77ECF268538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C7BAA0-EB7F-5E46-BF2F-59E593297F2D}"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2D4421DB-0DB2-E44A-9695-2A591A77B9B0}">
      <dgm:prSet phldrT="[Text]" custT="1"/>
      <dgm:spPr/>
      <dgm:t>
        <a:bodyPr/>
        <a:lstStyle/>
        <a:p>
          <a:r>
            <a:rPr lang="en-US" sz="1000" dirty="0" smtClean="0"/>
            <a:t>Requirements Gathering</a:t>
          </a:r>
          <a:endParaRPr lang="en-US" sz="1000" dirty="0"/>
        </a:p>
      </dgm:t>
    </dgm:pt>
    <dgm:pt modelId="{4E11347C-1B72-AA42-911B-2BA14FC39947}" type="parTrans" cxnId="{25D0D34A-182E-F543-8C4F-8A41423544A2}">
      <dgm:prSet/>
      <dgm:spPr/>
      <dgm:t>
        <a:bodyPr/>
        <a:lstStyle/>
        <a:p>
          <a:endParaRPr lang="en-US"/>
        </a:p>
      </dgm:t>
    </dgm:pt>
    <dgm:pt modelId="{2BF0C940-644A-5747-9A73-182C19975990}" type="sibTrans" cxnId="{25D0D34A-182E-F543-8C4F-8A41423544A2}">
      <dgm:prSet/>
      <dgm:spPr/>
      <dgm:t>
        <a:bodyPr/>
        <a:lstStyle/>
        <a:p>
          <a:endParaRPr lang="en-US"/>
        </a:p>
      </dgm:t>
    </dgm:pt>
    <dgm:pt modelId="{ABC28C82-25ED-7D41-A488-AACA856B19B3}">
      <dgm:prSet phldrT="[Text]" custT="1"/>
      <dgm:spPr/>
      <dgm:t>
        <a:bodyPr/>
        <a:lstStyle/>
        <a:p>
          <a:r>
            <a:rPr lang="en-US" sz="1000" dirty="0" smtClean="0"/>
            <a:t>Surveys</a:t>
          </a:r>
          <a:endParaRPr lang="en-US" sz="1000" dirty="0"/>
        </a:p>
      </dgm:t>
    </dgm:pt>
    <dgm:pt modelId="{2B4B0B0E-7161-454B-80BA-8494F8F37F2C}" type="parTrans" cxnId="{F466FBA4-A9AC-D340-AAE6-A8534C78F2B9}">
      <dgm:prSet/>
      <dgm:spPr/>
      <dgm:t>
        <a:bodyPr/>
        <a:lstStyle/>
        <a:p>
          <a:endParaRPr lang="en-US"/>
        </a:p>
      </dgm:t>
    </dgm:pt>
    <dgm:pt modelId="{D4ADABE4-A9E6-D94A-8614-D6D0C79935D1}" type="sibTrans" cxnId="{F466FBA4-A9AC-D340-AAE6-A8534C78F2B9}">
      <dgm:prSet/>
      <dgm:spPr/>
      <dgm:t>
        <a:bodyPr/>
        <a:lstStyle/>
        <a:p>
          <a:endParaRPr lang="en-US"/>
        </a:p>
      </dgm:t>
    </dgm:pt>
    <dgm:pt modelId="{4CC99247-6F06-0045-8B62-0016FE8BC071}">
      <dgm:prSet phldrT="[Text]" custT="1"/>
      <dgm:spPr/>
      <dgm:t>
        <a:bodyPr/>
        <a:lstStyle/>
        <a:p>
          <a:r>
            <a:rPr lang="en-US" sz="1000" dirty="0" smtClean="0"/>
            <a:t>Specification</a:t>
          </a:r>
          <a:endParaRPr lang="en-US" sz="1000" dirty="0"/>
        </a:p>
      </dgm:t>
    </dgm:pt>
    <dgm:pt modelId="{130418C5-15E5-AD48-96A9-BE6C94EEB0BD}" type="parTrans" cxnId="{761608D0-5688-FA45-B371-E8900C15F636}">
      <dgm:prSet/>
      <dgm:spPr/>
      <dgm:t>
        <a:bodyPr/>
        <a:lstStyle/>
        <a:p>
          <a:endParaRPr lang="en-US"/>
        </a:p>
      </dgm:t>
    </dgm:pt>
    <dgm:pt modelId="{67E7D2A4-4A26-1548-A5B1-442FAF2D2B0D}" type="sibTrans" cxnId="{761608D0-5688-FA45-B371-E8900C15F636}">
      <dgm:prSet/>
      <dgm:spPr/>
      <dgm:t>
        <a:bodyPr/>
        <a:lstStyle/>
        <a:p>
          <a:endParaRPr lang="en-US"/>
        </a:p>
      </dgm:t>
    </dgm:pt>
    <dgm:pt modelId="{44817909-A2D7-D74A-B726-7E9AA5767DC4}">
      <dgm:prSet phldrT="[Text]" custT="1"/>
      <dgm:spPr/>
      <dgm:t>
        <a:bodyPr/>
        <a:lstStyle/>
        <a:p>
          <a:r>
            <a:rPr lang="en-US" sz="1000" dirty="0" smtClean="0"/>
            <a:t>UML</a:t>
          </a:r>
          <a:endParaRPr lang="en-US" sz="1000" dirty="0"/>
        </a:p>
      </dgm:t>
    </dgm:pt>
    <dgm:pt modelId="{5ACF6AEC-AD27-C74C-834D-18169838BD84}" type="parTrans" cxnId="{451C3E5D-3695-3341-8385-4E695ED3617E}">
      <dgm:prSet/>
      <dgm:spPr/>
      <dgm:t>
        <a:bodyPr/>
        <a:lstStyle/>
        <a:p>
          <a:endParaRPr lang="en-US"/>
        </a:p>
      </dgm:t>
    </dgm:pt>
    <dgm:pt modelId="{716C2B3F-3F86-3345-88AE-F63A14725519}" type="sibTrans" cxnId="{451C3E5D-3695-3341-8385-4E695ED3617E}">
      <dgm:prSet/>
      <dgm:spPr/>
      <dgm:t>
        <a:bodyPr/>
        <a:lstStyle/>
        <a:p>
          <a:endParaRPr lang="en-US"/>
        </a:p>
      </dgm:t>
    </dgm:pt>
    <dgm:pt modelId="{541D7744-165E-1D41-B5E3-DE1E84D7E172}">
      <dgm:prSet phldrT="[Text]" custT="1"/>
      <dgm:spPr/>
      <dgm:t>
        <a:bodyPr/>
        <a:lstStyle/>
        <a:p>
          <a:r>
            <a:rPr lang="en-US" sz="1000" dirty="0" smtClean="0"/>
            <a:t>Implementation</a:t>
          </a:r>
          <a:endParaRPr lang="en-US" sz="1000" dirty="0"/>
        </a:p>
      </dgm:t>
    </dgm:pt>
    <dgm:pt modelId="{F56B0A83-6A47-3941-9EAB-7A2E474E341A}" type="parTrans" cxnId="{B8484F20-BBAF-5F45-9DCC-725F42451408}">
      <dgm:prSet/>
      <dgm:spPr/>
      <dgm:t>
        <a:bodyPr/>
        <a:lstStyle/>
        <a:p>
          <a:endParaRPr lang="en-US"/>
        </a:p>
      </dgm:t>
    </dgm:pt>
    <dgm:pt modelId="{9A7C7188-26BA-4E4C-A14E-9875345F212E}" type="sibTrans" cxnId="{B8484F20-BBAF-5F45-9DCC-725F42451408}">
      <dgm:prSet/>
      <dgm:spPr/>
      <dgm:t>
        <a:bodyPr/>
        <a:lstStyle/>
        <a:p>
          <a:endParaRPr lang="en-US"/>
        </a:p>
      </dgm:t>
    </dgm:pt>
    <dgm:pt modelId="{9E31AA6C-0541-9F4B-A907-C88B3061641F}">
      <dgm:prSet phldrT="[Text]" custT="1"/>
      <dgm:spPr/>
      <dgm:t>
        <a:bodyPr/>
        <a:lstStyle/>
        <a:p>
          <a:r>
            <a:rPr lang="en-US" sz="1000" dirty="0" smtClean="0"/>
            <a:t>Software code</a:t>
          </a:r>
          <a:endParaRPr lang="en-US" sz="1000" dirty="0"/>
        </a:p>
      </dgm:t>
    </dgm:pt>
    <dgm:pt modelId="{8991635B-9BFA-2E43-AC9F-733A0DC5BFAD}" type="parTrans" cxnId="{9A275BAB-EACC-E148-837A-AA4B5CD714F6}">
      <dgm:prSet/>
      <dgm:spPr/>
      <dgm:t>
        <a:bodyPr/>
        <a:lstStyle/>
        <a:p>
          <a:endParaRPr lang="en-US"/>
        </a:p>
      </dgm:t>
    </dgm:pt>
    <dgm:pt modelId="{3AB5602D-B5EE-CA41-832B-81D2342E609F}" type="sibTrans" cxnId="{9A275BAB-EACC-E148-837A-AA4B5CD714F6}">
      <dgm:prSet/>
      <dgm:spPr/>
      <dgm:t>
        <a:bodyPr/>
        <a:lstStyle/>
        <a:p>
          <a:endParaRPr lang="en-US"/>
        </a:p>
      </dgm:t>
    </dgm:pt>
    <dgm:pt modelId="{0A18F922-463B-DE4F-B7F1-307ED212215A}">
      <dgm:prSet phldrT="[Text]" custT="1"/>
      <dgm:spPr/>
      <dgm:t>
        <a:bodyPr/>
        <a:lstStyle/>
        <a:p>
          <a:r>
            <a:rPr lang="en-US" sz="1000" dirty="0" smtClean="0"/>
            <a:t>User studies</a:t>
          </a:r>
          <a:endParaRPr lang="en-US" sz="1000" dirty="0"/>
        </a:p>
      </dgm:t>
    </dgm:pt>
    <dgm:pt modelId="{9165C6B1-2B8D-D540-947A-078647A712E3}" type="parTrans" cxnId="{43F0B797-4E03-AE46-89B3-02CDC8A2B6B9}">
      <dgm:prSet/>
      <dgm:spPr/>
      <dgm:t>
        <a:bodyPr/>
        <a:lstStyle/>
        <a:p>
          <a:endParaRPr lang="en-US"/>
        </a:p>
      </dgm:t>
    </dgm:pt>
    <dgm:pt modelId="{C661D3DD-CC30-3944-A34A-B6D33FD19AAB}" type="sibTrans" cxnId="{43F0B797-4E03-AE46-89B3-02CDC8A2B6B9}">
      <dgm:prSet/>
      <dgm:spPr/>
      <dgm:t>
        <a:bodyPr/>
        <a:lstStyle/>
        <a:p>
          <a:endParaRPr lang="en-US"/>
        </a:p>
      </dgm:t>
    </dgm:pt>
    <dgm:pt modelId="{46B030A3-F9B2-A840-83B2-DBDA963E0DCE}">
      <dgm:prSet phldrT="[Text]" custT="1"/>
      <dgm:spPr/>
      <dgm:t>
        <a:bodyPr/>
        <a:lstStyle/>
        <a:p>
          <a:r>
            <a:rPr lang="en-US" sz="1000" dirty="0" smtClean="0"/>
            <a:t>Focus groups</a:t>
          </a:r>
          <a:endParaRPr lang="en-US" sz="1000" dirty="0"/>
        </a:p>
      </dgm:t>
    </dgm:pt>
    <dgm:pt modelId="{ABB60F22-9848-AB42-ABFF-06EC260D1CB3}" type="parTrans" cxnId="{C242A345-1739-CD41-B46A-87904AB132C3}">
      <dgm:prSet/>
      <dgm:spPr/>
      <dgm:t>
        <a:bodyPr/>
        <a:lstStyle/>
        <a:p>
          <a:endParaRPr lang="en-US"/>
        </a:p>
      </dgm:t>
    </dgm:pt>
    <dgm:pt modelId="{5F0AD634-32D0-704E-B408-91428C63172C}" type="sibTrans" cxnId="{C242A345-1739-CD41-B46A-87904AB132C3}">
      <dgm:prSet/>
      <dgm:spPr/>
      <dgm:t>
        <a:bodyPr/>
        <a:lstStyle/>
        <a:p>
          <a:endParaRPr lang="en-US"/>
        </a:p>
      </dgm:t>
    </dgm:pt>
    <dgm:pt modelId="{F7DC9F71-5269-3D4B-BBF3-97EFCEE40452}">
      <dgm:prSet phldrT="[Text]" custT="1"/>
      <dgm:spPr/>
      <dgm:t>
        <a:bodyPr/>
        <a:lstStyle/>
        <a:p>
          <a:r>
            <a:rPr lang="en-US" sz="1000" b="0" dirty="0" smtClean="0">
              <a:solidFill>
                <a:schemeClr val="tx1"/>
              </a:solidFill>
            </a:rPr>
            <a:t>Use Cases</a:t>
          </a:r>
          <a:endParaRPr lang="en-US" sz="1000" b="0" dirty="0">
            <a:solidFill>
              <a:schemeClr val="tx1"/>
            </a:solidFill>
          </a:endParaRPr>
        </a:p>
      </dgm:t>
    </dgm:pt>
    <dgm:pt modelId="{7C22D4CE-BE44-D742-B240-496271BBE29D}" type="parTrans" cxnId="{CC79F0A1-3241-E746-B5FC-5ECDE4D4F396}">
      <dgm:prSet/>
      <dgm:spPr/>
      <dgm:t>
        <a:bodyPr/>
        <a:lstStyle/>
        <a:p>
          <a:endParaRPr lang="en-US"/>
        </a:p>
      </dgm:t>
    </dgm:pt>
    <dgm:pt modelId="{EC2C2404-679F-D94B-A3A8-1B0D9820CB85}" type="sibTrans" cxnId="{CC79F0A1-3241-E746-B5FC-5ECDE4D4F396}">
      <dgm:prSet/>
      <dgm:spPr/>
      <dgm:t>
        <a:bodyPr/>
        <a:lstStyle/>
        <a:p>
          <a:endParaRPr lang="en-US"/>
        </a:p>
      </dgm:t>
    </dgm:pt>
    <dgm:pt modelId="{AF680D41-7BE2-BF4B-923E-9302A5FA737D}">
      <dgm:prSet phldrT="[Text]" custT="1"/>
      <dgm:spPr/>
      <dgm:t>
        <a:bodyPr/>
        <a:lstStyle/>
        <a:p>
          <a:r>
            <a:rPr lang="en-US" sz="1000" dirty="0" smtClean="0"/>
            <a:t>Scenarios</a:t>
          </a:r>
          <a:endParaRPr lang="en-US" sz="1000" dirty="0"/>
        </a:p>
      </dgm:t>
    </dgm:pt>
    <dgm:pt modelId="{6174E751-4CAB-7848-86BD-8971C7E3D1CA}" type="parTrans" cxnId="{11C1814E-4C0F-1E46-9780-9840484EB9A7}">
      <dgm:prSet/>
      <dgm:spPr/>
      <dgm:t>
        <a:bodyPr/>
        <a:lstStyle/>
        <a:p>
          <a:endParaRPr lang="en-US"/>
        </a:p>
      </dgm:t>
    </dgm:pt>
    <dgm:pt modelId="{73BD43B9-3858-5246-AA84-11036679B8BB}" type="sibTrans" cxnId="{11C1814E-4C0F-1E46-9780-9840484EB9A7}">
      <dgm:prSet/>
      <dgm:spPr/>
      <dgm:t>
        <a:bodyPr/>
        <a:lstStyle/>
        <a:p>
          <a:endParaRPr lang="en-US"/>
        </a:p>
      </dgm:t>
    </dgm:pt>
    <dgm:pt modelId="{69E4254F-A862-A945-BA40-E3E61E87EB08}">
      <dgm:prSet phldrT="[Text]" custT="1"/>
      <dgm:spPr/>
      <dgm:t>
        <a:bodyPr/>
        <a:lstStyle/>
        <a:p>
          <a:r>
            <a:rPr lang="en-US" sz="1000" dirty="0" smtClean="0"/>
            <a:t>Storyboards</a:t>
          </a:r>
          <a:endParaRPr lang="en-US" sz="1000" dirty="0"/>
        </a:p>
      </dgm:t>
    </dgm:pt>
    <dgm:pt modelId="{3A7CC3A6-AC8F-3344-AF85-1201D8742D08}" type="parTrans" cxnId="{CE191FA1-B7D4-8F4A-919B-57E4C3509BC3}">
      <dgm:prSet/>
      <dgm:spPr/>
      <dgm:t>
        <a:bodyPr/>
        <a:lstStyle/>
        <a:p>
          <a:endParaRPr lang="en-US"/>
        </a:p>
      </dgm:t>
    </dgm:pt>
    <dgm:pt modelId="{882B34A6-95F7-9246-8D58-EE190201A079}" type="sibTrans" cxnId="{CE191FA1-B7D4-8F4A-919B-57E4C3509BC3}">
      <dgm:prSet/>
      <dgm:spPr/>
      <dgm:t>
        <a:bodyPr/>
        <a:lstStyle/>
        <a:p>
          <a:endParaRPr lang="en-US"/>
        </a:p>
      </dgm:t>
    </dgm:pt>
    <dgm:pt modelId="{CD9D7FB4-5A2F-4648-979C-68CFF587DF1B}">
      <dgm:prSet phldrT="[Text]" custT="1"/>
      <dgm:spPr/>
      <dgm:t>
        <a:bodyPr/>
        <a:lstStyle/>
        <a:p>
          <a:r>
            <a:rPr lang="en-US" sz="1000" dirty="0" smtClean="0"/>
            <a:t>APIs</a:t>
          </a:r>
          <a:endParaRPr lang="en-US" sz="1000" dirty="0"/>
        </a:p>
      </dgm:t>
    </dgm:pt>
    <dgm:pt modelId="{6A4C7803-AB9C-4F48-BC1D-AC670EADA3F5}" type="parTrans" cxnId="{8E64596D-328A-0D4E-9F6C-70CC3086558A}">
      <dgm:prSet/>
      <dgm:spPr/>
      <dgm:t>
        <a:bodyPr/>
        <a:lstStyle/>
        <a:p>
          <a:endParaRPr lang="en-US"/>
        </a:p>
      </dgm:t>
    </dgm:pt>
    <dgm:pt modelId="{65F44901-2971-564B-865C-603C864DB96C}" type="sibTrans" cxnId="{8E64596D-328A-0D4E-9F6C-70CC3086558A}">
      <dgm:prSet/>
      <dgm:spPr/>
      <dgm:t>
        <a:bodyPr/>
        <a:lstStyle/>
        <a:p>
          <a:endParaRPr lang="en-US"/>
        </a:p>
      </dgm:t>
    </dgm:pt>
    <dgm:pt modelId="{A8BB1B89-FBC6-AA44-90ED-47278DEA42A9}">
      <dgm:prSet phldrT="[Text]" custT="1"/>
      <dgm:spPr/>
      <dgm:t>
        <a:bodyPr/>
        <a:lstStyle/>
        <a:p>
          <a:r>
            <a:rPr lang="en-US" sz="1000" dirty="0" smtClean="0"/>
            <a:t>Document formats</a:t>
          </a:r>
          <a:endParaRPr lang="en-US" sz="1000" dirty="0"/>
        </a:p>
      </dgm:t>
    </dgm:pt>
    <dgm:pt modelId="{401DE5E0-A6A2-8048-BCD8-CFA90674515C}" type="parTrans" cxnId="{19DD53F8-C881-8141-ABE2-FAC1AB3403E3}">
      <dgm:prSet/>
      <dgm:spPr/>
      <dgm:t>
        <a:bodyPr/>
        <a:lstStyle/>
        <a:p>
          <a:endParaRPr lang="en-US"/>
        </a:p>
      </dgm:t>
    </dgm:pt>
    <dgm:pt modelId="{B44F451E-912F-9D43-933E-8EB0E6C87737}" type="sibTrans" cxnId="{19DD53F8-C881-8141-ABE2-FAC1AB3403E3}">
      <dgm:prSet/>
      <dgm:spPr/>
      <dgm:t>
        <a:bodyPr/>
        <a:lstStyle/>
        <a:p>
          <a:endParaRPr lang="en-US"/>
        </a:p>
      </dgm:t>
    </dgm:pt>
    <dgm:pt modelId="{9A9F795A-2600-1441-9227-3CB8ABE0348A}">
      <dgm:prSet phldrT="[Text]" custT="1"/>
      <dgm:spPr/>
      <dgm:t>
        <a:bodyPr/>
        <a:lstStyle/>
        <a:p>
          <a:r>
            <a:rPr lang="en-US" sz="1000" dirty="0" smtClean="0"/>
            <a:t>Testing</a:t>
          </a:r>
          <a:endParaRPr lang="en-US" sz="1000" dirty="0"/>
        </a:p>
      </dgm:t>
    </dgm:pt>
    <dgm:pt modelId="{FC394745-8960-3C46-B0D6-1DBD2D21A360}" type="parTrans" cxnId="{BE218D14-83FE-0E4E-9AFF-2048A41E5A36}">
      <dgm:prSet/>
      <dgm:spPr/>
      <dgm:t>
        <a:bodyPr/>
        <a:lstStyle/>
        <a:p>
          <a:endParaRPr lang="en-US"/>
        </a:p>
      </dgm:t>
    </dgm:pt>
    <dgm:pt modelId="{46FE48E6-823B-6B49-ACE4-6EF8DCC725DC}" type="sibTrans" cxnId="{BE218D14-83FE-0E4E-9AFF-2048A41E5A36}">
      <dgm:prSet/>
      <dgm:spPr/>
      <dgm:t>
        <a:bodyPr/>
        <a:lstStyle/>
        <a:p>
          <a:endParaRPr lang="en-US"/>
        </a:p>
      </dgm:t>
    </dgm:pt>
    <dgm:pt modelId="{B7FCE63A-ED14-9D44-B4C7-FC9242C47FD2}">
      <dgm:prSet phldrT="[Text]" custT="1"/>
      <dgm:spPr/>
      <dgm:t>
        <a:bodyPr/>
        <a:lstStyle/>
        <a:p>
          <a:r>
            <a:rPr lang="en-US" sz="1000" dirty="0" smtClean="0"/>
            <a:t>Unit Tests</a:t>
          </a:r>
          <a:endParaRPr lang="en-US" sz="1000" dirty="0"/>
        </a:p>
      </dgm:t>
    </dgm:pt>
    <dgm:pt modelId="{D1E50576-B835-E744-86DF-7DBA95FB4B54}" type="parTrans" cxnId="{60BF312F-BCAE-2B4F-BD81-B3DCE1354DA1}">
      <dgm:prSet/>
      <dgm:spPr/>
      <dgm:t>
        <a:bodyPr/>
        <a:lstStyle/>
        <a:p>
          <a:endParaRPr lang="en-US"/>
        </a:p>
      </dgm:t>
    </dgm:pt>
    <dgm:pt modelId="{E2C71620-D00A-324C-ABB0-07873498F557}" type="sibTrans" cxnId="{60BF312F-BCAE-2B4F-BD81-B3DCE1354DA1}">
      <dgm:prSet/>
      <dgm:spPr/>
      <dgm:t>
        <a:bodyPr/>
        <a:lstStyle/>
        <a:p>
          <a:endParaRPr lang="en-US"/>
        </a:p>
      </dgm:t>
    </dgm:pt>
    <dgm:pt modelId="{47635119-C288-CE41-BEAC-7D0CEC2E09DF}">
      <dgm:prSet phldrT="[Text]" custT="1"/>
      <dgm:spPr/>
      <dgm:t>
        <a:bodyPr/>
        <a:lstStyle/>
        <a:p>
          <a:r>
            <a:rPr lang="en-US" sz="1000" dirty="0" smtClean="0"/>
            <a:t>Black Box Tests</a:t>
          </a:r>
          <a:endParaRPr lang="en-US" sz="1000" dirty="0"/>
        </a:p>
      </dgm:t>
    </dgm:pt>
    <dgm:pt modelId="{D5669935-9611-F044-9161-A4E736C0578A}" type="parTrans" cxnId="{5AAD77A7-120F-EA44-8926-A0FD5573BAFA}">
      <dgm:prSet/>
      <dgm:spPr/>
      <dgm:t>
        <a:bodyPr/>
        <a:lstStyle/>
        <a:p>
          <a:endParaRPr lang="en-US"/>
        </a:p>
      </dgm:t>
    </dgm:pt>
    <dgm:pt modelId="{4E7623AB-4FEF-ED4B-87D4-903CDBD9C44B}" type="sibTrans" cxnId="{5AAD77A7-120F-EA44-8926-A0FD5573BAFA}">
      <dgm:prSet/>
      <dgm:spPr/>
      <dgm:t>
        <a:bodyPr/>
        <a:lstStyle/>
        <a:p>
          <a:endParaRPr lang="en-US"/>
        </a:p>
      </dgm:t>
    </dgm:pt>
    <dgm:pt modelId="{B457AFF3-8E59-3C43-AC89-606B7394CB6B}">
      <dgm:prSet phldrT="[Text]" custT="1"/>
      <dgm:spPr/>
      <dgm:t>
        <a:bodyPr/>
        <a:lstStyle/>
        <a:p>
          <a:r>
            <a:rPr lang="en-US" sz="1000" dirty="0" smtClean="0"/>
            <a:t>Etc…</a:t>
          </a:r>
          <a:endParaRPr lang="en-US" sz="1000" dirty="0"/>
        </a:p>
      </dgm:t>
    </dgm:pt>
    <dgm:pt modelId="{4321F372-4266-6643-993F-2F857F1F312C}" type="parTrans" cxnId="{13E2F552-0E96-784E-977F-597BA2178906}">
      <dgm:prSet/>
      <dgm:spPr/>
      <dgm:t>
        <a:bodyPr/>
        <a:lstStyle/>
        <a:p>
          <a:endParaRPr lang="en-US"/>
        </a:p>
      </dgm:t>
    </dgm:pt>
    <dgm:pt modelId="{D1EC06E9-9891-7E46-94A0-E35280F8F7A0}" type="sibTrans" cxnId="{13E2F552-0E96-784E-977F-597BA2178906}">
      <dgm:prSet/>
      <dgm:spPr/>
      <dgm:t>
        <a:bodyPr/>
        <a:lstStyle/>
        <a:p>
          <a:endParaRPr lang="en-US"/>
        </a:p>
      </dgm:t>
    </dgm:pt>
    <dgm:pt modelId="{3BAEC650-6B47-CE4E-A1D4-F07389F7AC9F}">
      <dgm:prSet phldrT="[Text]" custT="1"/>
      <dgm:spPr/>
      <dgm:t>
        <a:bodyPr/>
        <a:lstStyle/>
        <a:p>
          <a:r>
            <a:rPr lang="en-US" sz="1000" dirty="0" smtClean="0"/>
            <a:t>Deployment</a:t>
          </a:r>
          <a:endParaRPr lang="en-US" sz="1000" dirty="0"/>
        </a:p>
      </dgm:t>
    </dgm:pt>
    <dgm:pt modelId="{ABCD1947-E0F4-4C4C-8A9B-B09B58412660}" type="parTrans" cxnId="{AAD0763E-F540-634A-94D5-A421B7509091}">
      <dgm:prSet/>
      <dgm:spPr/>
      <dgm:t>
        <a:bodyPr/>
        <a:lstStyle/>
        <a:p>
          <a:endParaRPr lang="en-US"/>
        </a:p>
      </dgm:t>
    </dgm:pt>
    <dgm:pt modelId="{D42FDB5E-F3CC-514F-9443-3A974F1A8EA5}" type="sibTrans" cxnId="{AAD0763E-F540-634A-94D5-A421B7509091}">
      <dgm:prSet/>
      <dgm:spPr/>
      <dgm:t>
        <a:bodyPr/>
        <a:lstStyle/>
        <a:p>
          <a:endParaRPr lang="en-US"/>
        </a:p>
      </dgm:t>
    </dgm:pt>
    <dgm:pt modelId="{CD26406B-80D9-E040-AFA1-C03AD3C615A3}">
      <dgm:prSet phldrT="[Text]" custT="1"/>
      <dgm:spPr/>
      <dgm:t>
        <a:bodyPr/>
        <a:lstStyle/>
        <a:p>
          <a:r>
            <a:rPr lang="en-US" sz="1000" dirty="0" smtClean="0"/>
            <a:t>Configuration</a:t>
          </a:r>
          <a:endParaRPr lang="en-US" sz="1000" dirty="0"/>
        </a:p>
      </dgm:t>
    </dgm:pt>
    <dgm:pt modelId="{DBC15738-3DF0-454C-B1C2-3CE02D51BB40}" type="parTrans" cxnId="{CBFF316C-71BD-0745-A543-6D20F4893A99}">
      <dgm:prSet/>
      <dgm:spPr/>
      <dgm:t>
        <a:bodyPr/>
        <a:lstStyle/>
        <a:p>
          <a:endParaRPr lang="en-US"/>
        </a:p>
      </dgm:t>
    </dgm:pt>
    <dgm:pt modelId="{C67AA5AE-0CA0-5040-8F9B-65F3C8C81037}" type="sibTrans" cxnId="{CBFF316C-71BD-0745-A543-6D20F4893A99}">
      <dgm:prSet/>
      <dgm:spPr/>
      <dgm:t>
        <a:bodyPr/>
        <a:lstStyle/>
        <a:p>
          <a:endParaRPr lang="en-US"/>
        </a:p>
      </dgm:t>
    </dgm:pt>
    <dgm:pt modelId="{702556F6-8D97-7346-A9D3-41E9FB4A2C66}">
      <dgm:prSet phldrT="[Text]" custT="1"/>
      <dgm:spPr/>
      <dgm:t>
        <a:bodyPr/>
        <a:lstStyle/>
        <a:p>
          <a:r>
            <a:rPr lang="en-US" sz="1000" dirty="0" smtClean="0"/>
            <a:t>Bug Tracking</a:t>
          </a:r>
          <a:endParaRPr lang="en-US" sz="1000" dirty="0"/>
        </a:p>
      </dgm:t>
    </dgm:pt>
    <dgm:pt modelId="{A0791AFC-19B4-BB48-A8DA-B6037D6E7E23}" type="parTrans" cxnId="{9831B07B-DE50-B243-A149-62F53D7A9074}">
      <dgm:prSet/>
      <dgm:spPr/>
      <dgm:t>
        <a:bodyPr/>
        <a:lstStyle/>
        <a:p>
          <a:endParaRPr lang="en-US"/>
        </a:p>
      </dgm:t>
    </dgm:pt>
    <dgm:pt modelId="{4F8FA5A7-1893-9844-9F97-3C77F11FEC24}" type="sibTrans" cxnId="{9831B07B-DE50-B243-A149-62F53D7A9074}">
      <dgm:prSet/>
      <dgm:spPr/>
      <dgm:t>
        <a:bodyPr/>
        <a:lstStyle/>
        <a:p>
          <a:endParaRPr lang="en-US"/>
        </a:p>
      </dgm:t>
    </dgm:pt>
    <dgm:pt modelId="{43FBB833-FB5F-5649-B610-35820E5E7767}">
      <dgm:prSet phldrT="[Text]" custT="1"/>
      <dgm:spPr/>
      <dgm:t>
        <a:bodyPr/>
        <a:lstStyle/>
        <a:p>
          <a:r>
            <a:rPr lang="en-US" sz="1000" dirty="0" smtClean="0"/>
            <a:t>User Support</a:t>
          </a:r>
          <a:endParaRPr lang="en-US" sz="1000" dirty="0"/>
        </a:p>
      </dgm:t>
    </dgm:pt>
    <dgm:pt modelId="{A591329D-C3C4-2A4A-A8FB-4BA305287A7D}" type="parTrans" cxnId="{7E293948-F6D8-434A-9025-AFAFC333FE80}">
      <dgm:prSet/>
      <dgm:spPr/>
      <dgm:t>
        <a:bodyPr/>
        <a:lstStyle/>
        <a:p>
          <a:endParaRPr lang="en-US"/>
        </a:p>
      </dgm:t>
    </dgm:pt>
    <dgm:pt modelId="{40040595-98FA-CA4B-8722-B0DB563A6690}" type="sibTrans" cxnId="{7E293948-F6D8-434A-9025-AFAFC333FE80}">
      <dgm:prSet/>
      <dgm:spPr/>
      <dgm:t>
        <a:bodyPr/>
        <a:lstStyle/>
        <a:p>
          <a:endParaRPr lang="en-US"/>
        </a:p>
      </dgm:t>
    </dgm:pt>
    <dgm:pt modelId="{A15DF09A-8FDE-1C48-9C2B-680B7916171C}">
      <dgm:prSet phldrT="[Text]" custT="1"/>
      <dgm:spPr/>
      <dgm:t>
        <a:bodyPr/>
        <a:lstStyle/>
        <a:p>
          <a:r>
            <a:rPr lang="en-US" sz="1000" dirty="0" smtClean="0"/>
            <a:t>Design</a:t>
          </a:r>
          <a:endParaRPr lang="en-US" sz="1000" dirty="0"/>
        </a:p>
      </dgm:t>
    </dgm:pt>
    <dgm:pt modelId="{485D0819-317F-A849-B46F-3B37BB0609C4}" type="parTrans" cxnId="{0A126912-F034-D04F-B766-31E843ACCDA7}">
      <dgm:prSet/>
      <dgm:spPr/>
      <dgm:t>
        <a:bodyPr/>
        <a:lstStyle/>
        <a:p>
          <a:endParaRPr lang="en-US"/>
        </a:p>
      </dgm:t>
    </dgm:pt>
    <dgm:pt modelId="{6795AACE-BBBA-124F-80A8-F9098FFCF3B6}" type="sibTrans" cxnId="{0A126912-F034-D04F-B766-31E843ACCDA7}">
      <dgm:prSet/>
      <dgm:spPr/>
      <dgm:t>
        <a:bodyPr/>
        <a:lstStyle/>
        <a:p>
          <a:endParaRPr lang="en-US"/>
        </a:p>
      </dgm:t>
    </dgm:pt>
    <dgm:pt modelId="{1F682CA9-84CB-ED40-8FCE-707807549908}">
      <dgm:prSet phldrT="[Text]" custT="1"/>
      <dgm:spPr/>
      <dgm:t>
        <a:bodyPr/>
        <a:lstStyle/>
        <a:p>
          <a:r>
            <a:rPr lang="en-US" sz="1000" dirty="0" smtClean="0"/>
            <a:t>UML</a:t>
          </a:r>
          <a:endParaRPr lang="en-US" sz="1000" dirty="0"/>
        </a:p>
      </dgm:t>
    </dgm:pt>
    <dgm:pt modelId="{FE500605-9C1A-8748-B6BD-5F7574A093DB}" type="parTrans" cxnId="{05BEABA9-53A1-C74B-BA9D-29E1C99903CE}">
      <dgm:prSet/>
      <dgm:spPr/>
      <dgm:t>
        <a:bodyPr/>
        <a:lstStyle/>
        <a:p>
          <a:endParaRPr lang="en-US"/>
        </a:p>
      </dgm:t>
    </dgm:pt>
    <dgm:pt modelId="{86AAE68C-E8F0-274B-893F-9F762E08E050}" type="sibTrans" cxnId="{05BEABA9-53A1-C74B-BA9D-29E1C99903CE}">
      <dgm:prSet/>
      <dgm:spPr/>
      <dgm:t>
        <a:bodyPr/>
        <a:lstStyle/>
        <a:p>
          <a:endParaRPr lang="en-US"/>
        </a:p>
      </dgm:t>
    </dgm:pt>
    <dgm:pt modelId="{896ED465-09D6-1042-BCAB-30337B741872}">
      <dgm:prSet phldrT="[Text]" custT="1"/>
      <dgm:spPr/>
      <dgm:t>
        <a:bodyPr/>
        <a:lstStyle/>
        <a:p>
          <a:r>
            <a:rPr lang="en-US" sz="1000" dirty="0" smtClean="0"/>
            <a:t>Class Diagrams</a:t>
          </a:r>
          <a:endParaRPr lang="en-US" sz="1000" dirty="0"/>
        </a:p>
      </dgm:t>
    </dgm:pt>
    <dgm:pt modelId="{AF83797E-25F8-5340-BC0F-FA8549CFCD3C}" type="parTrans" cxnId="{13E78071-52BB-8F45-A4E7-CB1F16874C11}">
      <dgm:prSet/>
      <dgm:spPr/>
      <dgm:t>
        <a:bodyPr/>
        <a:lstStyle/>
        <a:p>
          <a:endParaRPr lang="en-US"/>
        </a:p>
      </dgm:t>
    </dgm:pt>
    <dgm:pt modelId="{A280F9CC-B3AC-294B-8DAD-53F25AEC7E3A}" type="sibTrans" cxnId="{13E78071-52BB-8F45-A4E7-CB1F16874C11}">
      <dgm:prSet/>
      <dgm:spPr/>
      <dgm:t>
        <a:bodyPr/>
        <a:lstStyle/>
        <a:p>
          <a:endParaRPr lang="en-US"/>
        </a:p>
      </dgm:t>
    </dgm:pt>
    <dgm:pt modelId="{898B758C-C3FA-CF4C-940C-7F042F61B5D8}">
      <dgm:prSet phldrT="[Text]" custT="1"/>
      <dgm:spPr/>
      <dgm:t>
        <a:bodyPr/>
        <a:lstStyle/>
        <a:p>
          <a:r>
            <a:rPr lang="en-US" sz="1000" dirty="0" smtClean="0"/>
            <a:t>Activity Diagrams</a:t>
          </a:r>
          <a:endParaRPr lang="en-US" sz="1000" dirty="0"/>
        </a:p>
      </dgm:t>
    </dgm:pt>
    <dgm:pt modelId="{10662798-17A3-824A-A6BA-669D71A0B610}" type="parTrans" cxnId="{BE24B0C2-C487-4C45-8D28-427545222FAC}">
      <dgm:prSet/>
      <dgm:spPr/>
      <dgm:t>
        <a:bodyPr/>
        <a:lstStyle/>
        <a:p>
          <a:endParaRPr lang="en-US"/>
        </a:p>
      </dgm:t>
    </dgm:pt>
    <dgm:pt modelId="{4A800998-00C2-044D-A089-5EEB015A8ADB}" type="sibTrans" cxnId="{BE24B0C2-C487-4C45-8D28-427545222FAC}">
      <dgm:prSet/>
      <dgm:spPr/>
      <dgm:t>
        <a:bodyPr/>
        <a:lstStyle/>
        <a:p>
          <a:endParaRPr lang="en-US"/>
        </a:p>
      </dgm:t>
    </dgm:pt>
    <dgm:pt modelId="{DE5E9EE1-FB99-BD49-B6BB-3A0E29DC0067}">
      <dgm:prSet phldrT="[Text]" custT="1"/>
      <dgm:spPr/>
      <dgm:t>
        <a:bodyPr/>
        <a:lstStyle/>
        <a:p>
          <a:r>
            <a:rPr lang="en-US" sz="1000" dirty="0" smtClean="0"/>
            <a:t>Sequence Diagrams</a:t>
          </a:r>
          <a:endParaRPr lang="en-US" sz="1000" dirty="0"/>
        </a:p>
      </dgm:t>
    </dgm:pt>
    <dgm:pt modelId="{F268412E-A829-6047-94ED-3A478E549DDA}" type="parTrans" cxnId="{ABC97B86-422D-6A4F-A62B-C5CE510E7749}">
      <dgm:prSet/>
      <dgm:spPr/>
      <dgm:t>
        <a:bodyPr/>
        <a:lstStyle/>
        <a:p>
          <a:endParaRPr lang="en-US"/>
        </a:p>
      </dgm:t>
    </dgm:pt>
    <dgm:pt modelId="{B00DC8D6-5694-EE4D-9241-7820C33AFB1C}" type="sibTrans" cxnId="{ABC97B86-422D-6A4F-A62B-C5CE510E7749}">
      <dgm:prSet/>
      <dgm:spPr/>
      <dgm:t>
        <a:bodyPr/>
        <a:lstStyle/>
        <a:p>
          <a:endParaRPr lang="en-US"/>
        </a:p>
      </dgm:t>
    </dgm:pt>
    <dgm:pt modelId="{7F999D65-F2D4-6946-88DD-5C9135481364}">
      <dgm:prSet phldrT="[Text]" custT="1"/>
      <dgm:spPr/>
      <dgm:t>
        <a:bodyPr/>
        <a:lstStyle/>
        <a:p>
          <a:r>
            <a:rPr lang="en-US" sz="1000" dirty="0" smtClean="0"/>
            <a:t>Etc…	</a:t>
          </a:r>
          <a:endParaRPr lang="en-US" sz="1000" dirty="0"/>
        </a:p>
      </dgm:t>
    </dgm:pt>
    <dgm:pt modelId="{57FB4A05-B507-1F4A-8838-23FECFE74A1B}" type="parTrans" cxnId="{83F93688-7D6F-564A-A416-3B819A7F60A5}">
      <dgm:prSet/>
      <dgm:spPr/>
      <dgm:t>
        <a:bodyPr/>
        <a:lstStyle/>
        <a:p>
          <a:endParaRPr lang="en-US"/>
        </a:p>
      </dgm:t>
    </dgm:pt>
    <dgm:pt modelId="{253E0894-7A9D-A549-8AB4-FF5FC5B2B5F1}" type="sibTrans" cxnId="{83F93688-7D6F-564A-A416-3B819A7F60A5}">
      <dgm:prSet/>
      <dgm:spPr/>
      <dgm:t>
        <a:bodyPr/>
        <a:lstStyle/>
        <a:p>
          <a:endParaRPr lang="en-US"/>
        </a:p>
      </dgm:t>
    </dgm:pt>
    <dgm:pt modelId="{2FE8627A-AC73-4442-9EA2-B8571F1415C4}">
      <dgm:prSet phldrT="[Text]" custT="1"/>
      <dgm:spPr/>
      <dgm:t>
        <a:bodyPr/>
        <a:lstStyle/>
        <a:p>
          <a:r>
            <a:rPr lang="en-US" sz="1000" dirty="0" smtClean="0"/>
            <a:t>SSM</a:t>
          </a:r>
          <a:endParaRPr lang="en-US" sz="1000" dirty="0"/>
        </a:p>
      </dgm:t>
    </dgm:pt>
    <dgm:pt modelId="{B2F0034E-3DE0-3744-85C5-7D6C3549AE6B}" type="parTrans" cxnId="{4F295F7D-F253-A349-8A41-B8D93A29721B}">
      <dgm:prSet/>
      <dgm:spPr/>
      <dgm:t>
        <a:bodyPr/>
        <a:lstStyle/>
        <a:p>
          <a:endParaRPr lang="en-US"/>
        </a:p>
      </dgm:t>
    </dgm:pt>
    <dgm:pt modelId="{C94CA2D7-4C70-964B-A63F-E8AD996938FF}" type="sibTrans" cxnId="{4F295F7D-F253-A349-8A41-B8D93A29721B}">
      <dgm:prSet/>
      <dgm:spPr/>
      <dgm:t>
        <a:bodyPr/>
        <a:lstStyle/>
        <a:p>
          <a:endParaRPr lang="en-US"/>
        </a:p>
      </dgm:t>
    </dgm:pt>
    <dgm:pt modelId="{D5612E12-0FD2-3A45-8617-9171454A15DA}" type="pres">
      <dgm:prSet presAssocID="{E4C7BAA0-EB7F-5E46-BF2F-59E593297F2D}" presName="linearFlow" presStyleCnt="0">
        <dgm:presLayoutVars>
          <dgm:dir/>
          <dgm:animLvl val="lvl"/>
          <dgm:resizeHandles val="exact"/>
        </dgm:presLayoutVars>
      </dgm:prSet>
      <dgm:spPr/>
      <dgm:t>
        <a:bodyPr/>
        <a:lstStyle/>
        <a:p>
          <a:endParaRPr lang="en-US"/>
        </a:p>
      </dgm:t>
    </dgm:pt>
    <dgm:pt modelId="{FE0F33B1-3563-4042-8D4C-B7DE04D30636}" type="pres">
      <dgm:prSet presAssocID="{2D4421DB-0DB2-E44A-9695-2A591A77B9B0}" presName="composite" presStyleCnt="0"/>
      <dgm:spPr/>
    </dgm:pt>
    <dgm:pt modelId="{CFBB4CDB-430A-D344-A058-E41BCD08A183}" type="pres">
      <dgm:prSet presAssocID="{2D4421DB-0DB2-E44A-9695-2A591A77B9B0}" presName="parTx" presStyleLbl="node1" presStyleIdx="0" presStyleCnt="6">
        <dgm:presLayoutVars>
          <dgm:chMax val="0"/>
          <dgm:chPref val="0"/>
          <dgm:bulletEnabled val="1"/>
        </dgm:presLayoutVars>
      </dgm:prSet>
      <dgm:spPr/>
      <dgm:t>
        <a:bodyPr/>
        <a:lstStyle/>
        <a:p>
          <a:endParaRPr lang="en-US"/>
        </a:p>
      </dgm:t>
    </dgm:pt>
    <dgm:pt modelId="{165D7D5A-113E-6249-AA8B-D7B3394C5D56}" type="pres">
      <dgm:prSet presAssocID="{2D4421DB-0DB2-E44A-9695-2A591A77B9B0}" presName="parSh" presStyleLbl="node1" presStyleIdx="0" presStyleCnt="6" custScaleX="127306"/>
      <dgm:spPr/>
      <dgm:t>
        <a:bodyPr/>
        <a:lstStyle/>
        <a:p>
          <a:endParaRPr lang="en-US"/>
        </a:p>
      </dgm:t>
    </dgm:pt>
    <dgm:pt modelId="{0C7D6DEB-DE49-BE43-8E61-CDFF20321D1B}" type="pres">
      <dgm:prSet presAssocID="{2D4421DB-0DB2-E44A-9695-2A591A77B9B0}" presName="desTx" presStyleLbl="fgAcc1" presStyleIdx="0" presStyleCnt="6">
        <dgm:presLayoutVars>
          <dgm:bulletEnabled val="1"/>
        </dgm:presLayoutVars>
      </dgm:prSet>
      <dgm:spPr/>
      <dgm:t>
        <a:bodyPr/>
        <a:lstStyle/>
        <a:p>
          <a:endParaRPr lang="en-US"/>
        </a:p>
      </dgm:t>
    </dgm:pt>
    <dgm:pt modelId="{1E5FDF49-2336-684E-87E2-8F69D563BDBC}" type="pres">
      <dgm:prSet presAssocID="{2BF0C940-644A-5747-9A73-182C19975990}" presName="sibTrans" presStyleLbl="sibTrans2D1" presStyleIdx="0" presStyleCnt="5"/>
      <dgm:spPr/>
      <dgm:t>
        <a:bodyPr/>
        <a:lstStyle/>
        <a:p>
          <a:endParaRPr lang="en-US"/>
        </a:p>
      </dgm:t>
    </dgm:pt>
    <dgm:pt modelId="{A5BF58E2-450E-B74E-B646-1C8E7835DFEE}" type="pres">
      <dgm:prSet presAssocID="{2BF0C940-644A-5747-9A73-182C19975990}" presName="connTx" presStyleLbl="sibTrans2D1" presStyleIdx="0" presStyleCnt="5"/>
      <dgm:spPr/>
      <dgm:t>
        <a:bodyPr/>
        <a:lstStyle/>
        <a:p>
          <a:endParaRPr lang="en-US"/>
        </a:p>
      </dgm:t>
    </dgm:pt>
    <dgm:pt modelId="{BF857E6D-7872-1847-8FBD-9A4468916F6B}" type="pres">
      <dgm:prSet presAssocID="{4CC99247-6F06-0045-8B62-0016FE8BC071}" presName="composite" presStyleCnt="0"/>
      <dgm:spPr/>
    </dgm:pt>
    <dgm:pt modelId="{F367FBA4-D57A-F04E-A1F7-09E1BF21226C}" type="pres">
      <dgm:prSet presAssocID="{4CC99247-6F06-0045-8B62-0016FE8BC071}" presName="parTx" presStyleLbl="node1" presStyleIdx="0" presStyleCnt="6">
        <dgm:presLayoutVars>
          <dgm:chMax val="0"/>
          <dgm:chPref val="0"/>
          <dgm:bulletEnabled val="1"/>
        </dgm:presLayoutVars>
      </dgm:prSet>
      <dgm:spPr/>
      <dgm:t>
        <a:bodyPr/>
        <a:lstStyle/>
        <a:p>
          <a:endParaRPr lang="en-US"/>
        </a:p>
      </dgm:t>
    </dgm:pt>
    <dgm:pt modelId="{0F592E9F-34C8-9747-A75A-00431A9A8527}" type="pres">
      <dgm:prSet presAssocID="{4CC99247-6F06-0045-8B62-0016FE8BC071}" presName="parSh" presStyleLbl="node1" presStyleIdx="1" presStyleCnt="6"/>
      <dgm:spPr/>
      <dgm:t>
        <a:bodyPr/>
        <a:lstStyle/>
        <a:p>
          <a:endParaRPr lang="en-US"/>
        </a:p>
      </dgm:t>
    </dgm:pt>
    <dgm:pt modelId="{0938EE19-09E4-F643-ADD0-FC70552F707A}" type="pres">
      <dgm:prSet presAssocID="{4CC99247-6F06-0045-8B62-0016FE8BC071}" presName="desTx" presStyleLbl="fgAcc1" presStyleIdx="1" presStyleCnt="6" custScaleX="109016">
        <dgm:presLayoutVars>
          <dgm:bulletEnabled val="1"/>
        </dgm:presLayoutVars>
      </dgm:prSet>
      <dgm:spPr/>
      <dgm:t>
        <a:bodyPr/>
        <a:lstStyle/>
        <a:p>
          <a:endParaRPr lang="en-US"/>
        </a:p>
      </dgm:t>
    </dgm:pt>
    <dgm:pt modelId="{DAC1B2F6-2D3C-9245-AD3F-5BCDE4A6A483}" type="pres">
      <dgm:prSet presAssocID="{67E7D2A4-4A26-1548-A5B1-442FAF2D2B0D}" presName="sibTrans" presStyleLbl="sibTrans2D1" presStyleIdx="1" presStyleCnt="5"/>
      <dgm:spPr/>
      <dgm:t>
        <a:bodyPr/>
        <a:lstStyle/>
        <a:p>
          <a:endParaRPr lang="en-US"/>
        </a:p>
      </dgm:t>
    </dgm:pt>
    <dgm:pt modelId="{595E1862-FC23-634F-B8D3-A3AA22091424}" type="pres">
      <dgm:prSet presAssocID="{67E7D2A4-4A26-1548-A5B1-442FAF2D2B0D}" presName="connTx" presStyleLbl="sibTrans2D1" presStyleIdx="1" presStyleCnt="5"/>
      <dgm:spPr/>
      <dgm:t>
        <a:bodyPr/>
        <a:lstStyle/>
        <a:p>
          <a:endParaRPr lang="en-US"/>
        </a:p>
      </dgm:t>
    </dgm:pt>
    <dgm:pt modelId="{A0B48DB2-3864-E34A-A11E-5DD00A79EF0A}" type="pres">
      <dgm:prSet presAssocID="{A15DF09A-8FDE-1C48-9C2B-680B7916171C}" presName="composite" presStyleCnt="0"/>
      <dgm:spPr/>
    </dgm:pt>
    <dgm:pt modelId="{183165A0-BC42-C043-A8E1-5BAA00291921}" type="pres">
      <dgm:prSet presAssocID="{A15DF09A-8FDE-1C48-9C2B-680B7916171C}" presName="parTx" presStyleLbl="node1" presStyleIdx="1" presStyleCnt="6">
        <dgm:presLayoutVars>
          <dgm:chMax val="0"/>
          <dgm:chPref val="0"/>
          <dgm:bulletEnabled val="1"/>
        </dgm:presLayoutVars>
      </dgm:prSet>
      <dgm:spPr/>
      <dgm:t>
        <a:bodyPr/>
        <a:lstStyle/>
        <a:p>
          <a:endParaRPr lang="en-US"/>
        </a:p>
      </dgm:t>
    </dgm:pt>
    <dgm:pt modelId="{79348AC1-6892-4E4B-8CBD-A4EC41BCD68D}" type="pres">
      <dgm:prSet presAssocID="{A15DF09A-8FDE-1C48-9C2B-680B7916171C}" presName="parSh" presStyleLbl="node1" presStyleIdx="2" presStyleCnt="6"/>
      <dgm:spPr/>
      <dgm:t>
        <a:bodyPr/>
        <a:lstStyle/>
        <a:p>
          <a:endParaRPr lang="en-US"/>
        </a:p>
      </dgm:t>
    </dgm:pt>
    <dgm:pt modelId="{2874B571-E826-C541-BC80-74D59101CA97}" type="pres">
      <dgm:prSet presAssocID="{A15DF09A-8FDE-1C48-9C2B-680B7916171C}" presName="desTx" presStyleLbl="fgAcc1" presStyleIdx="2" presStyleCnt="6">
        <dgm:presLayoutVars>
          <dgm:bulletEnabled val="1"/>
        </dgm:presLayoutVars>
      </dgm:prSet>
      <dgm:spPr/>
      <dgm:t>
        <a:bodyPr/>
        <a:lstStyle/>
        <a:p>
          <a:endParaRPr lang="en-US"/>
        </a:p>
      </dgm:t>
    </dgm:pt>
    <dgm:pt modelId="{BCBB4FEB-18D5-6C4E-B23D-D9166FE176C5}" type="pres">
      <dgm:prSet presAssocID="{6795AACE-BBBA-124F-80A8-F9098FFCF3B6}" presName="sibTrans" presStyleLbl="sibTrans2D1" presStyleIdx="2" presStyleCnt="5"/>
      <dgm:spPr/>
      <dgm:t>
        <a:bodyPr/>
        <a:lstStyle/>
        <a:p>
          <a:endParaRPr lang="en-US"/>
        </a:p>
      </dgm:t>
    </dgm:pt>
    <dgm:pt modelId="{20368595-CC96-794F-A66C-8D8A4EF4FEDE}" type="pres">
      <dgm:prSet presAssocID="{6795AACE-BBBA-124F-80A8-F9098FFCF3B6}" presName="connTx" presStyleLbl="sibTrans2D1" presStyleIdx="2" presStyleCnt="5"/>
      <dgm:spPr/>
      <dgm:t>
        <a:bodyPr/>
        <a:lstStyle/>
        <a:p>
          <a:endParaRPr lang="en-US"/>
        </a:p>
      </dgm:t>
    </dgm:pt>
    <dgm:pt modelId="{BE373EFA-01C1-514F-9E1E-AC94411841E9}" type="pres">
      <dgm:prSet presAssocID="{541D7744-165E-1D41-B5E3-DE1E84D7E172}" presName="composite" presStyleCnt="0"/>
      <dgm:spPr/>
    </dgm:pt>
    <dgm:pt modelId="{1E0D3ABE-C8E0-4B4D-B7D0-BA6B54D711F9}" type="pres">
      <dgm:prSet presAssocID="{541D7744-165E-1D41-B5E3-DE1E84D7E172}" presName="parTx" presStyleLbl="node1" presStyleIdx="2" presStyleCnt="6">
        <dgm:presLayoutVars>
          <dgm:chMax val="0"/>
          <dgm:chPref val="0"/>
          <dgm:bulletEnabled val="1"/>
        </dgm:presLayoutVars>
      </dgm:prSet>
      <dgm:spPr/>
      <dgm:t>
        <a:bodyPr/>
        <a:lstStyle/>
        <a:p>
          <a:endParaRPr lang="en-US"/>
        </a:p>
      </dgm:t>
    </dgm:pt>
    <dgm:pt modelId="{3E885B4F-9E8A-1648-B353-9BC1076873A7}" type="pres">
      <dgm:prSet presAssocID="{541D7744-165E-1D41-B5E3-DE1E84D7E172}" presName="parSh" presStyleLbl="node1" presStyleIdx="3" presStyleCnt="6" custScaleX="121758"/>
      <dgm:spPr/>
      <dgm:t>
        <a:bodyPr/>
        <a:lstStyle/>
        <a:p>
          <a:endParaRPr lang="en-US"/>
        </a:p>
      </dgm:t>
    </dgm:pt>
    <dgm:pt modelId="{9F14B316-707A-654C-9BA5-0AD01B5CED01}" type="pres">
      <dgm:prSet presAssocID="{541D7744-165E-1D41-B5E3-DE1E84D7E172}" presName="desTx" presStyleLbl="fgAcc1" presStyleIdx="3" presStyleCnt="6">
        <dgm:presLayoutVars>
          <dgm:bulletEnabled val="1"/>
        </dgm:presLayoutVars>
      </dgm:prSet>
      <dgm:spPr/>
      <dgm:t>
        <a:bodyPr/>
        <a:lstStyle/>
        <a:p>
          <a:endParaRPr lang="en-US"/>
        </a:p>
      </dgm:t>
    </dgm:pt>
    <dgm:pt modelId="{A57663AA-AA7F-3245-AFF6-0BDB5D407787}" type="pres">
      <dgm:prSet presAssocID="{9A7C7188-26BA-4E4C-A14E-9875345F212E}" presName="sibTrans" presStyleLbl="sibTrans2D1" presStyleIdx="3" presStyleCnt="5"/>
      <dgm:spPr/>
      <dgm:t>
        <a:bodyPr/>
        <a:lstStyle/>
        <a:p>
          <a:endParaRPr lang="en-US"/>
        </a:p>
      </dgm:t>
    </dgm:pt>
    <dgm:pt modelId="{9E884EA9-1D69-0847-8D52-A32F4F4E15CA}" type="pres">
      <dgm:prSet presAssocID="{9A7C7188-26BA-4E4C-A14E-9875345F212E}" presName="connTx" presStyleLbl="sibTrans2D1" presStyleIdx="3" presStyleCnt="5"/>
      <dgm:spPr/>
      <dgm:t>
        <a:bodyPr/>
        <a:lstStyle/>
        <a:p>
          <a:endParaRPr lang="en-US"/>
        </a:p>
      </dgm:t>
    </dgm:pt>
    <dgm:pt modelId="{01D85C02-B573-FF48-8A14-A78DD377F45E}" type="pres">
      <dgm:prSet presAssocID="{9A9F795A-2600-1441-9227-3CB8ABE0348A}" presName="composite" presStyleCnt="0"/>
      <dgm:spPr/>
    </dgm:pt>
    <dgm:pt modelId="{F87AA0E8-3680-D742-9CFC-C8C003A27ECF}" type="pres">
      <dgm:prSet presAssocID="{9A9F795A-2600-1441-9227-3CB8ABE0348A}" presName="parTx" presStyleLbl="node1" presStyleIdx="3" presStyleCnt="6">
        <dgm:presLayoutVars>
          <dgm:chMax val="0"/>
          <dgm:chPref val="0"/>
          <dgm:bulletEnabled val="1"/>
        </dgm:presLayoutVars>
      </dgm:prSet>
      <dgm:spPr/>
      <dgm:t>
        <a:bodyPr/>
        <a:lstStyle/>
        <a:p>
          <a:endParaRPr lang="en-US"/>
        </a:p>
      </dgm:t>
    </dgm:pt>
    <dgm:pt modelId="{35F5B83B-0C17-5F43-A22C-64516EE7CEC9}" type="pres">
      <dgm:prSet presAssocID="{9A9F795A-2600-1441-9227-3CB8ABE0348A}" presName="parSh" presStyleLbl="node1" presStyleIdx="4" presStyleCnt="6"/>
      <dgm:spPr/>
      <dgm:t>
        <a:bodyPr/>
        <a:lstStyle/>
        <a:p>
          <a:endParaRPr lang="en-US"/>
        </a:p>
      </dgm:t>
    </dgm:pt>
    <dgm:pt modelId="{8AEACF5B-B5C2-524C-947C-FDA6F812F675}" type="pres">
      <dgm:prSet presAssocID="{9A9F795A-2600-1441-9227-3CB8ABE0348A}" presName="desTx" presStyleLbl="fgAcc1" presStyleIdx="4" presStyleCnt="6">
        <dgm:presLayoutVars>
          <dgm:bulletEnabled val="1"/>
        </dgm:presLayoutVars>
      </dgm:prSet>
      <dgm:spPr/>
      <dgm:t>
        <a:bodyPr/>
        <a:lstStyle/>
        <a:p>
          <a:endParaRPr lang="en-US"/>
        </a:p>
      </dgm:t>
    </dgm:pt>
    <dgm:pt modelId="{A4AB9C76-2BF4-504E-B846-163524AB0649}" type="pres">
      <dgm:prSet presAssocID="{46FE48E6-823B-6B49-ACE4-6EF8DCC725DC}" presName="sibTrans" presStyleLbl="sibTrans2D1" presStyleIdx="4" presStyleCnt="5"/>
      <dgm:spPr/>
      <dgm:t>
        <a:bodyPr/>
        <a:lstStyle/>
        <a:p>
          <a:endParaRPr lang="en-US"/>
        </a:p>
      </dgm:t>
    </dgm:pt>
    <dgm:pt modelId="{DA158928-D2F5-454F-8182-B4C1191D7C09}" type="pres">
      <dgm:prSet presAssocID="{46FE48E6-823B-6B49-ACE4-6EF8DCC725DC}" presName="connTx" presStyleLbl="sibTrans2D1" presStyleIdx="4" presStyleCnt="5"/>
      <dgm:spPr/>
      <dgm:t>
        <a:bodyPr/>
        <a:lstStyle/>
        <a:p>
          <a:endParaRPr lang="en-US"/>
        </a:p>
      </dgm:t>
    </dgm:pt>
    <dgm:pt modelId="{733F27E4-047A-2647-A811-848020CA75E1}" type="pres">
      <dgm:prSet presAssocID="{3BAEC650-6B47-CE4E-A1D4-F07389F7AC9F}" presName="composite" presStyleCnt="0"/>
      <dgm:spPr/>
    </dgm:pt>
    <dgm:pt modelId="{802B1F88-7055-8147-9C6D-51D16A894E86}" type="pres">
      <dgm:prSet presAssocID="{3BAEC650-6B47-CE4E-A1D4-F07389F7AC9F}" presName="parTx" presStyleLbl="node1" presStyleIdx="4" presStyleCnt="6">
        <dgm:presLayoutVars>
          <dgm:chMax val="0"/>
          <dgm:chPref val="0"/>
          <dgm:bulletEnabled val="1"/>
        </dgm:presLayoutVars>
      </dgm:prSet>
      <dgm:spPr/>
      <dgm:t>
        <a:bodyPr/>
        <a:lstStyle/>
        <a:p>
          <a:endParaRPr lang="en-US"/>
        </a:p>
      </dgm:t>
    </dgm:pt>
    <dgm:pt modelId="{D1AFA1BB-C068-8D4C-B16A-99268C93EDD8}" type="pres">
      <dgm:prSet presAssocID="{3BAEC650-6B47-CE4E-A1D4-F07389F7AC9F}" presName="parSh" presStyleLbl="node1" presStyleIdx="5" presStyleCnt="6"/>
      <dgm:spPr/>
      <dgm:t>
        <a:bodyPr/>
        <a:lstStyle/>
        <a:p>
          <a:endParaRPr lang="en-US"/>
        </a:p>
      </dgm:t>
    </dgm:pt>
    <dgm:pt modelId="{3561509C-B4AA-5C49-B743-77ECF2685385}" type="pres">
      <dgm:prSet presAssocID="{3BAEC650-6B47-CE4E-A1D4-F07389F7AC9F}" presName="desTx" presStyleLbl="fgAcc1" presStyleIdx="5" presStyleCnt="6" custScaleX="118626">
        <dgm:presLayoutVars>
          <dgm:bulletEnabled val="1"/>
        </dgm:presLayoutVars>
      </dgm:prSet>
      <dgm:spPr/>
      <dgm:t>
        <a:bodyPr/>
        <a:lstStyle/>
        <a:p>
          <a:endParaRPr lang="en-US"/>
        </a:p>
      </dgm:t>
    </dgm:pt>
  </dgm:ptLst>
  <dgm:cxnLst>
    <dgm:cxn modelId="{A87B23D2-DFA5-0844-A70A-6F5E8A2E93CE}" type="presOf" srcId="{CD9D7FB4-5A2F-4648-979C-68CFF587DF1B}" destId="{9F14B316-707A-654C-9BA5-0AD01B5CED01}" srcOrd="0" destOrd="1" presId="urn:microsoft.com/office/officeart/2005/8/layout/process3"/>
    <dgm:cxn modelId="{19DD53F8-C881-8141-ABE2-FAC1AB3403E3}" srcId="{541D7744-165E-1D41-B5E3-DE1E84D7E172}" destId="{A8BB1B89-FBC6-AA44-90ED-47278DEA42A9}" srcOrd="2" destOrd="0" parTransId="{401DE5E0-A6A2-8048-BCD8-CFA90674515C}" sibTransId="{B44F451E-912F-9D43-933E-8EB0E6C87737}"/>
    <dgm:cxn modelId="{451C3E5D-3695-3341-8385-4E695ED3617E}" srcId="{4CC99247-6F06-0045-8B62-0016FE8BC071}" destId="{44817909-A2D7-D74A-B726-7E9AA5767DC4}" srcOrd="0" destOrd="0" parTransId="{5ACF6AEC-AD27-C74C-834D-18169838BD84}" sibTransId="{716C2B3F-3F86-3345-88AE-F63A14725519}"/>
    <dgm:cxn modelId="{4D6B9E6A-4C13-4B47-9AA9-611D4CAE9570}" type="presOf" srcId="{67E7D2A4-4A26-1548-A5B1-442FAF2D2B0D}" destId="{595E1862-FC23-634F-B8D3-A3AA22091424}" srcOrd="1" destOrd="0" presId="urn:microsoft.com/office/officeart/2005/8/layout/process3"/>
    <dgm:cxn modelId="{99FE9FCF-99F0-B448-B81D-D5E5BBC88968}" type="presOf" srcId="{A15DF09A-8FDE-1C48-9C2B-680B7916171C}" destId="{79348AC1-6892-4E4B-8CBD-A4EC41BCD68D}" srcOrd="1" destOrd="0" presId="urn:microsoft.com/office/officeart/2005/8/layout/process3"/>
    <dgm:cxn modelId="{FA51EA5D-E824-984B-8F45-88289EBB6BD7}" type="presOf" srcId="{4CC99247-6F06-0045-8B62-0016FE8BC071}" destId="{F367FBA4-D57A-F04E-A1F7-09E1BF21226C}" srcOrd="0" destOrd="0" presId="urn:microsoft.com/office/officeart/2005/8/layout/process3"/>
    <dgm:cxn modelId="{9A275BAB-EACC-E148-837A-AA4B5CD714F6}" srcId="{541D7744-165E-1D41-B5E3-DE1E84D7E172}" destId="{9E31AA6C-0541-9F4B-A907-C88B3061641F}" srcOrd="0" destOrd="0" parTransId="{8991635B-9BFA-2E43-AC9F-733A0DC5BFAD}" sibTransId="{3AB5602D-B5EE-CA41-832B-81D2342E609F}"/>
    <dgm:cxn modelId="{AC86030A-CB7A-4C4A-A1F3-CEA6D972147B}" type="presOf" srcId="{9A9F795A-2600-1441-9227-3CB8ABE0348A}" destId="{F87AA0E8-3680-D742-9CFC-C8C003A27ECF}" srcOrd="0" destOrd="0" presId="urn:microsoft.com/office/officeart/2005/8/layout/process3"/>
    <dgm:cxn modelId="{25A4244A-AE63-E54E-8940-28128264409F}" type="presOf" srcId="{4CC99247-6F06-0045-8B62-0016FE8BC071}" destId="{0F592E9F-34C8-9747-A75A-00431A9A8527}" srcOrd="1" destOrd="0" presId="urn:microsoft.com/office/officeart/2005/8/layout/process3"/>
    <dgm:cxn modelId="{ADD6F541-D656-FD4F-97B7-E673AC0D7734}" type="presOf" srcId="{B457AFF3-8E59-3C43-AC89-606B7394CB6B}" destId="{8AEACF5B-B5C2-524C-947C-FDA6F812F675}" srcOrd="0" destOrd="2" presId="urn:microsoft.com/office/officeart/2005/8/layout/process3"/>
    <dgm:cxn modelId="{9FC25EB1-49B7-F14B-9E10-F6F35C570318}" type="presOf" srcId="{43FBB833-FB5F-5649-B610-35820E5E7767}" destId="{3561509C-B4AA-5C49-B743-77ECF2685385}" srcOrd="0" destOrd="2" presId="urn:microsoft.com/office/officeart/2005/8/layout/process3"/>
    <dgm:cxn modelId="{13E78071-52BB-8F45-A4E7-CB1F16874C11}" srcId="{1F682CA9-84CB-ED40-8FCE-707807549908}" destId="{896ED465-09D6-1042-BCAB-30337B741872}" srcOrd="0" destOrd="0" parTransId="{AF83797E-25F8-5340-BC0F-FA8549CFCD3C}" sibTransId="{A280F9CC-B3AC-294B-8DAD-53F25AEC7E3A}"/>
    <dgm:cxn modelId="{26326A03-3D98-C640-9D21-FE5B3A0D3E44}" type="presOf" srcId="{9E31AA6C-0541-9F4B-A907-C88B3061641F}" destId="{9F14B316-707A-654C-9BA5-0AD01B5CED01}" srcOrd="0" destOrd="0" presId="urn:microsoft.com/office/officeart/2005/8/layout/process3"/>
    <dgm:cxn modelId="{9831B07B-DE50-B243-A149-62F53D7A9074}" srcId="{3BAEC650-6B47-CE4E-A1D4-F07389F7AC9F}" destId="{702556F6-8D97-7346-A9D3-41E9FB4A2C66}" srcOrd="1" destOrd="0" parTransId="{A0791AFC-19B4-BB48-A8DA-B6037D6E7E23}" sibTransId="{4F8FA5A7-1893-9844-9F97-3C77F11FEC24}"/>
    <dgm:cxn modelId="{05EE603C-1FC5-6C43-AB5C-F6520D64919B}" type="presOf" srcId="{F7DC9F71-5269-3D4B-BBF3-97EFCEE40452}" destId="{0938EE19-09E4-F643-ADD0-FC70552F707A}" srcOrd="0" destOrd="1" presId="urn:microsoft.com/office/officeart/2005/8/layout/process3"/>
    <dgm:cxn modelId="{B83B9CA8-D2D1-4F49-9EBD-C6B54866FDA0}" type="presOf" srcId="{702556F6-8D97-7346-A9D3-41E9FB4A2C66}" destId="{3561509C-B4AA-5C49-B743-77ECF2685385}" srcOrd="0" destOrd="1" presId="urn:microsoft.com/office/officeart/2005/8/layout/process3"/>
    <dgm:cxn modelId="{A0E1E550-0DC8-F943-8728-3DAA8E1F3E2E}" type="presOf" srcId="{E4C7BAA0-EB7F-5E46-BF2F-59E593297F2D}" destId="{D5612E12-0FD2-3A45-8617-9171454A15DA}" srcOrd="0" destOrd="0" presId="urn:microsoft.com/office/officeart/2005/8/layout/process3"/>
    <dgm:cxn modelId="{CC79F0A1-3241-E746-B5FC-5ECDE4D4F396}" srcId="{44817909-A2D7-D74A-B726-7E9AA5767DC4}" destId="{F7DC9F71-5269-3D4B-BBF3-97EFCEE40452}" srcOrd="0" destOrd="0" parTransId="{7C22D4CE-BE44-D742-B240-496271BBE29D}" sibTransId="{EC2C2404-679F-D94B-A3A8-1B0D9820CB85}"/>
    <dgm:cxn modelId="{0A126912-F034-D04F-B766-31E843ACCDA7}" srcId="{E4C7BAA0-EB7F-5E46-BF2F-59E593297F2D}" destId="{A15DF09A-8FDE-1C48-9C2B-680B7916171C}" srcOrd="2" destOrd="0" parTransId="{485D0819-317F-A849-B46F-3B37BB0609C4}" sibTransId="{6795AACE-BBBA-124F-80A8-F9098FFCF3B6}"/>
    <dgm:cxn modelId="{1C6521A2-B6CD-254B-90A7-747D5A093A6D}" type="presOf" srcId="{9A7C7188-26BA-4E4C-A14E-9875345F212E}" destId="{9E884EA9-1D69-0847-8D52-A32F4F4E15CA}" srcOrd="1" destOrd="0" presId="urn:microsoft.com/office/officeart/2005/8/layout/process3"/>
    <dgm:cxn modelId="{4F295F7D-F253-A349-8A41-B8D93A29721B}" srcId="{2D4421DB-0DB2-E44A-9695-2A591A77B9B0}" destId="{2FE8627A-AC73-4442-9EA2-B8571F1415C4}" srcOrd="3" destOrd="0" parTransId="{B2F0034E-3DE0-3744-85C5-7D6C3549AE6B}" sibTransId="{C94CA2D7-4C70-964B-A63F-E8AD996938FF}"/>
    <dgm:cxn modelId="{FAF2EB01-21A8-FD46-9496-1A8E6A2C134C}" type="presOf" srcId="{69E4254F-A862-A945-BA40-E3E61E87EB08}" destId="{0938EE19-09E4-F643-ADD0-FC70552F707A}" srcOrd="0" destOrd="3" presId="urn:microsoft.com/office/officeart/2005/8/layout/process3"/>
    <dgm:cxn modelId="{EBAC92FE-B9B0-784C-AA06-004E20A0165C}" type="presOf" srcId="{6795AACE-BBBA-124F-80A8-F9098FFCF3B6}" destId="{BCBB4FEB-18D5-6C4E-B23D-D9166FE176C5}" srcOrd="0" destOrd="0" presId="urn:microsoft.com/office/officeart/2005/8/layout/process3"/>
    <dgm:cxn modelId="{5AAD77A7-120F-EA44-8926-A0FD5573BAFA}" srcId="{9A9F795A-2600-1441-9227-3CB8ABE0348A}" destId="{47635119-C288-CE41-BEAC-7D0CEC2E09DF}" srcOrd="1" destOrd="0" parTransId="{D5669935-9611-F044-9161-A4E736C0578A}" sibTransId="{4E7623AB-4FEF-ED4B-87D4-903CDBD9C44B}"/>
    <dgm:cxn modelId="{F466FBA4-A9AC-D340-AAE6-A8534C78F2B9}" srcId="{2D4421DB-0DB2-E44A-9695-2A591A77B9B0}" destId="{ABC28C82-25ED-7D41-A488-AACA856B19B3}" srcOrd="0" destOrd="0" parTransId="{2B4B0B0E-7161-454B-80BA-8494F8F37F2C}" sibTransId="{D4ADABE4-A9E6-D94A-8614-D6D0C79935D1}"/>
    <dgm:cxn modelId="{13E2F552-0E96-784E-977F-597BA2178906}" srcId="{9A9F795A-2600-1441-9227-3CB8ABE0348A}" destId="{B457AFF3-8E59-3C43-AC89-606B7394CB6B}" srcOrd="2" destOrd="0" parTransId="{4321F372-4266-6643-993F-2F857F1F312C}" sibTransId="{D1EC06E9-9891-7E46-94A0-E35280F8F7A0}"/>
    <dgm:cxn modelId="{761608D0-5688-FA45-B371-E8900C15F636}" srcId="{E4C7BAA0-EB7F-5E46-BF2F-59E593297F2D}" destId="{4CC99247-6F06-0045-8B62-0016FE8BC071}" srcOrd="1" destOrd="0" parTransId="{130418C5-15E5-AD48-96A9-BE6C94EEB0BD}" sibTransId="{67E7D2A4-4A26-1548-A5B1-442FAF2D2B0D}"/>
    <dgm:cxn modelId="{93EF3C9B-70FC-6741-B72B-19BEAC4429A3}" type="presOf" srcId="{B7FCE63A-ED14-9D44-B4C7-FC9242C47FD2}" destId="{8AEACF5B-B5C2-524C-947C-FDA6F812F675}" srcOrd="0" destOrd="0" presId="urn:microsoft.com/office/officeart/2005/8/layout/process3"/>
    <dgm:cxn modelId="{83F377B8-EC7A-414D-B676-21282B424DA2}" type="presOf" srcId="{7F999D65-F2D4-6946-88DD-5C9135481364}" destId="{2874B571-E826-C541-BC80-74D59101CA97}" srcOrd="0" destOrd="4" presId="urn:microsoft.com/office/officeart/2005/8/layout/process3"/>
    <dgm:cxn modelId="{BE24B0C2-C487-4C45-8D28-427545222FAC}" srcId="{1F682CA9-84CB-ED40-8FCE-707807549908}" destId="{898B758C-C3FA-CF4C-940C-7F042F61B5D8}" srcOrd="1" destOrd="0" parTransId="{10662798-17A3-824A-A6BA-669D71A0B610}" sibTransId="{4A800998-00C2-044D-A089-5EEB015A8ADB}"/>
    <dgm:cxn modelId="{EB2E49B7-4F66-584B-ABC2-3DA652B04AF1}" type="presOf" srcId="{46FE48E6-823B-6B49-ACE4-6EF8DCC725DC}" destId="{DA158928-D2F5-454F-8182-B4C1191D7C09}" srcOrd="1" destOrd="0" presId="urn:microsoft.com/office/officeart/2005/8/layout/process3"/>
    <dgm:cxn modelId="{4DDAC709-73B9-0C4B-A028-4676FB9735C3}" type="presOf" srcId="{44817909-A2D7-D74A-B726-7E9AA5767DC4}" destId="{0938EE19-09E4-F643-ADD0-FC70552F707A}" srcOrd="0" destOrd="0" presId="urn:microsoft.com/office/officeart/2005/8/layout/process3"/>
    <dgm:cxn modelId="{11C1814E-4C0F-1E46-9780-9840484EB9A7}" srcId="{4CC99247-6F06-0045-8B62-0016FE8BC071}" destId="{AF680D41-7BE2-BF4B-923E-9302A5FA737D}" srcOrd="1" destOrd="0" parTransId="{6174E751-4CAB-7848-86BD-8971C7E3D1CA}" sibTransId="{73BD43B9-3858-5246-AA84-11036679B8BB}"/>
    <dgm:cxn modelId="{8E64596D-328A-0D4E-9F6C-70CC3086558A}" srcId="{541D7744-165E-1D41-B5E3-DE1E84D7E172}" destId="{CD9D7FB4-5A2F-4648-979C-68CFF587DF1B}" srcOrd="1" destOrd="0" parTransId="{6A4C7803-AB9C-4F48-BC1D-AC670EADA3F5}" sibTransId="{65F44901-2971-564B-865C-603C864DB96C}"/>
    <dgm:cxn modelId="{A93292B5-423C-B441-9E9C-0C491D3FC120}" type="presOf" srcId="{9A9F795A-2600-1441-9227-3CB8ABE0348A}" destId="{35F5B83B-0C17-5F43-A22C-64516EE7CEC9}" srcOrd="1" destOrd="0" presId="urn:microsoft.com/office/officeart/2005/8/layout/process3"/>
    <dgm:cxn modelId="{25D0D34A-182E-F543-8C4F-8A41423544A2}" srcId="{E4C7BAA0-EB7F-5E46-BF2F-59E593297F2D}" destId="{2D4421DB-0DB2-E44A-9695-2A591A77B9B0}" srcOrd="0" destOrd="0" parTransId="{4E11347C-1B72-AA42-911B-2BA14FC39947}" sibTransId="{2BF0C940-644A-5747-9A73-182C19975990}"/>
    <dgm:cxn modelId="{60BF312F-BCAE-2B4F-BD81-B3DCE1354DA1}" srcId="{9A9F795A-2600-1441-9227-3CB8ABE0348A}" destId="{B7FCE63A-ED14-9D44-B4C7-FC9242C47FD2}" srcOrd="0" destOrd="0" parTransId="{D1E50576-B835-E744-86DF-7DBA95FB4B54}" sibTransId="{E2C71620-D00A-324C-ABB0-07873498F557}"/>
    <dgm:cxn modelId="{9A7C3EE5-98EF-C54C-92ED-779AF6609D74}" type="presOf" srcId="{9A7C7188-26BA-4E4C-A14E-9875345F212E}" destId="{A57663AA-AA7F-3245-AFF6-0BDB5D407787}" srcOrd="0" destOrd="0" presId="urn:microsoft.com/office/officeart/2005/8/layout/process3"/>
    <dgm:cxn modelId="{CE191FA1-B7D4-8F4A-919B-57E4C3509BC3}" srcId="{4CC99247-6F06-0045-8B62-0016FE8BC071}" destId="{69E4254F-A862-A945-BA40-E3E61E87EB08}" srcOrd="2" destOrd="0" parTransId="{3A7CC3A6-AC8F-3344-AF85-1201D8742D08}" sibTransId="{882B34A6-95F7-9246-8D58-EE190201A079}"/>
    <dgm:cxn modelId="{B9921012-0D4A-8A40-A9B4-22ED2384F631}" type="presOf" srcId="{2D4421DB-0DB2-E44A-9695-2A591A77B9B0}" destId="{CFBB4CDB-430A-D344-A058-E41BCD08A183}" srcOrd="0" destOrd="0" presId="urn:microsoft.com/office/officeart/2005/8/layout/process3"/>
    <dgm:cxn modelId="{3477B43F-7475-BD45-A495-45770CFE7684}" type="presOf" srcId="{898B758C-C3FA-CF4C-940C-7F042F61B5D8}" destId="{2874B571-E826-C541-BC80-74D59101CA97}" srcOrd="0" destOrd="2" presId="urn:microsoft.com/office/officeart/2005/8/layout/process3"/>
    <dgm:cxn modelId="{C242A345-1739-CD41-B46A-87904AB132C3}" srcId="{2D4421DB-0DB2-E44A-9695-2A591A77B9B0}" destId="{46B030A3-F9B2-A840-83B2-DBDA963E0DCE}" srcOrd="2" destOrd="0" parTransId="{ABB60F22-9848-AB42-ABFF-06EC260D1CB3}" sibTransId="{5F0AD634-32D0-704E-B408-91428C63172C}"/>
    <dgm:cxn modelId="{CBFF316C-71BD-0745-A543-6D20F4893A99}" srcId="{3BAEC650-6B47-CE4E-A1D4-F07389F7AC9F}" destId="{CD26406B-80D9-E040-AFA1-C03AD3C615A3}" srcOrd="0" destOrd="0" parTransId="{DBC15738-3DF0-454C-B1C2-3CE02D51BB40}" sibTransId="{C67AA5AE-0CA0-5040-8F9B-65F3C8C81037}"/>
    <dgm:cxn modelId="{05BEABA9-53A1-C74B-BA9D-29E1C99903CE}" srcId="{A15DF09A-8FDE-1C48-9C2B-680B7916171C}" destId="{1F682CA9-84CB-ED40-8FCE-707807549908}" srcOrd="0" destOrd="0" parTransId="{FE500605-9C1A-8748-B6BD-5F7574A093DB}" sibTransId="{86AAE68C-E8F0-274B-893F-9F762E08E050}"/>
    <dgm:cxn modelId="{850ACD80-B198-FB4A-9F0D-84105A46DF85}" type="presOf" srcId="{541D7744-165E-1D41-B5E3-DE1E84D7E172}" destId="{1E0D3ABE-C8E0-4B4D-B7D0-BA6B54D711F9}" srcOrd="0" destOrd="0" presId="urn:microsoft.com/office/officeart/2005/8/layout/process3"/>
    <dgm:cxn modelId="{2F829C92-B034-204C-A609-D68247C6B6B8}" type="presOf" srcId="{3BAEC650-6B47-CE4E-A1D4-F07389F7AC9F}" destId="{802B1F88-7055-8147-9C6D-51D16A894E86}" srcOrd="0" destOrd="0" presId="urn:microsoft.com/office/officeart/2005/8/layout/process3"/>
    <dgm:cxn modelId="{8812C775-B757-6A4D-9710-BF5DE6615A69}" type="presOf" srcId="{A15DF09A-8FDE-1C48-9C2B-680B7916171C}" destId="{183165A0-BC42-C043-A8E1-5BAA00291921}" srcOrd="0" destOrd="0" presId="urn:microsoft.com/office/officeart/2005/8/layout/process3"/>
    <dgm:cxn modelId="{56A02F14-E3A5-2F4F-9368-20F80CB00F4A}" type="presOf" srcId="{2BF0C940-644A-5747-9A73-182C19975990}" destId="{1E5FDF49-2336-684E-87E2-8F69D563BDBC}" srcOrd="0" destOrd="0" presId="urn:microsoft.com/office/officeart/2005/8/layout/process3"/>
    <dgm:cxn modelId="{B266CED5-5D7D-3A43-BCB3-6D015FD34265}" type="presOf" srcId="{AF680D41-7BE2-BF4B-923E-9302A5FA737D}" destId="{0938EE19-09E4-F643-ADD0-FC70552F707A}" srcOrd="0" destOrd="2" presId="urn:microsoft.com/office/officeart/2005/8/layout/process3"/>
    <dgm:cxn modelId="{025FD963-2E6F-C444-A23C-DDA394E77743}" type="presOf" srcId="{47635119-C288-CE41-BEAC-7D0CEC2E09DF}" destId="{8AEACF5B-B5C2-524C-947C-FDA6F812F675}" srcOrd="0" destOrd="1" presId="urn:microsoft.com/office/officeart/2005/8/layout/process3"/>
    <dgm:cxn modelId="{9BDBA797-ADE1-F04D-96A5-DA4A10D5E3CE}" type="presOf" srcId="{1F682CA9-84CB-ED40-8FCE-707807549908}" destId="{2874B571-E826-C541-BC80-74D59101CA97}" srcOrd="0" destOrd="0" presId="urn:microsoft.com/office/officeart/2005/8/layout/process3"/>
    <dgm:cxn modelId="{9427FC04-4DEF-EE43-83C2-05A16307BB56}" type="presOf" srcId="{6795AACE-BBBA-124F-80A8-F9098FFCF3B6}" destId="{20368595-CC96-794F-A66C-8D8A4EF4FEDE}" srcOrd="1" destOrd="0" presId="urn:microsoft.com/office/officeart/2005/8/layout/process3"/>
    <dgm:cxn modelId="{43F0B797-4E03-AE46-89B3-02CDC8A2B6B9}" srcId="{2D4421DB-0DB2-E44A-9695-2A591A77B9B0}" destId="{0A18F922-463B-DE4F-B7F1-307ED212215A}" srcOrd="1" destOrd="0" parTransId="{9165C6B1-2B8D-D540-947A-078647A712E3}" sibTransId="{C661D3DD-CC30-3944-A34A-B6D33FD19AAB}"/>
    <dgm:cxn modelId="{D621F2C2-8A80-664C-8A30-A3EBA479BDA3}" type="presOf" srcId="{A8BB1B89-FBC6-AA44-90ED-47278DEA42A9}" destId="{9F14B316-707A-654C-9BA5-0AD01B5CED01}" srcOrd="0" destOrd="2" presId="urn:microsoft.com/office/officeart/2005/8/layout/process3"/>
    <dgm:cxn modelId="{9C555123-C09F-A043-9B27-08290D4233C5}" type="presOf" srcId="{2D4421DB-0DB2-E44A-9695-2A591A77B9B0}" destId="{165D7D5A-113E-6249-AA8B-D7B3394C5D56}" srcOrd="1" destOrd="0" presId="urn:microsoft.com/office/officeart/2005/8/layout/process3"/>
    <dgm:cxn modelId="{AAD0763E-F540-634A-94D5-A421B7509091}" srcId="{E4C7BAA0-EB7F-5E46-BF2F-59E593297F2D}" destId="{3BAEC650-6B47-CE4E-A1D4-F07389F7AC9F}" srcOrd="5" destOrd="0" parTransId="{ABCD1947-E0F4-4C4C-8A9B-B09B58412660}" sibTransId="{D42FDB5E-F3CC-514F-9443-3A974F1A8EA5}"/>
    <dgm:cxn modelId="{0C5D9B9A-E371-3140-B20A-0A8072A31E28}" type="presOf" srcId="{67E7D2A4-4A26-1548-A5B1-442FAF2D2B0D}" destId="{DAC1B2F6-2D3C-9245-AD3F-5BCDE4A6A483}" srcOrd="0" destOrd="0" presId="urn:microsoft.com/office/officeart/2005/8/layout/process3"/>
    <dgm:cxn modelId="{73596C4F-28C3-134C-BB5A-2A58BBA1FAFC}" type="presOf" srcId="{2FE8627A-AC73-4442-9EA2-B8571F1415C4}" destId="{0C7D6DEB-DE49-BE43-8E61-CDFF20321D1B}" srcOrd="0" destOrd="3" presId="urn:microsoft.com/office/officeart/2005/8/layout/process3"/>
    <dgm:cxn modelId="{E20C2004-FE12-B14C-BCAC-1EA2E88E00EB}" type="presOf" srcId="{541D7744-165E-1D41-B5E3-DE1E84D7E172}" destId="{3E885B4F-9E8A-1648-B353-9BC1076873A7}" srcOrd="1" destOrd="0" presId="urn:microsoft.com/office/officeart/2005/8/layout/process3"/>
    <dgm:cxn modelId="{32583CCA-1D8D-E949-83BE-E77040DD62EA}" type="presOf" srcId="{46FE48E6-823B-6B49-ACE4-6EF8DCC725DC}" destId="{A4AB9C76-2BF4-504E-B846-163524AB0649}" srcOrd="0" destOrd="0" presId="urn:microsoft.com/office/officeart/2005/8/layout/process3"/>
    <dgm:cxn modelId="{1FCDD28E-94AF-E244-BC98-682483681FA2}" type="presOf" srcId="{DE5E9EE1-FB99-BD49-B6BB-3A0E29DC0067}" destId="{2874B571-E826-C541-BC80-74D59101CA97}" srcOrd="0" destOrd="3" presId="urn:microsoft.com/office/officeart/2005/8/layout/process3"/>
    <dgm:cxn modelId="{12EA0066-1F80-6846-98BD-9BE48FFE380D}" type="presOf" srcId="{0A18F922-463B-DE4F-B7F1-307ED212215A}" destId="{0C7D6DEB-DE49-BE43-8E61-CDFF20321D1B}" srcOrd="0" destOrd="1" presId="urn:microsoft.com/office/officeart/2005/8/layout/process3"/>
    <dgm:cxn modelId="{3135FAA9-319F-0F48-B6CE-D7AA7257544D}" type="presOf" srcId="{46B030A3-F9B2-A840-83B2-DBDA963E0DCE}" destId="{0C7D6DEB-DE49-BE43-8E61-CDFF20321D1B}" srcOrd="0" destOrd="2" presId="urn:microsoft.com/office/officeart/2005/8/layout/process3"/>
    <dgm:cxn modelId="{19D1B831-79AE-C84E-BF34-BC1868AA2657}" type="presOf" srcId="{CD26406B-80D9-E040-AFA1-C03AD3C615A3}" destId="{3561509C-B4AA-5C49-B743-77ECF2685385}" srcOrd="0" destOrd="0" presId="urn:microsoft.com/office/officeart/2005/8/layout/process3"/>
    <dgm:cxn modelId="{BE218D14-83FE-0E4E-9AFF-2048A41E5A36}" srcId="{E4C7BAA0-EB7F-5E46-BF2F-59E593297F2D}" destId="{9A9F795A-2600-1441-9227-3CB8ABE0348A}" srcOrd="4" destOrd="0" parTransId="{FC394745-8960-3C46-B0D6-1DBD2D21A360}" sibTransId="{46FE48E6-823B-6B49-ACE4-6EF8DCC725DC}"/>
    <dgm:cxn modelId="{7F16F13A-B477-D241-8D3B-C96E9452D154}" type="presOf" srcId="{3BAEC650-6B47-CE4E-A1D4-F07389F7AC9F}" destId="{D1AFA1BB-C068-8D4C-B16A-99268C93EDD8}" srcOrd="1" destOrd="0" presId="urn:microsoft.com/office/officeart/2005/8/layout/process3"/>
    <dgm:cxn modelId="{7E293948-F6D8-434A-9025-AFAFC333FE80}" srcId="{3BAEC650-6B47-CE4E-A1D4-F07389F7AC9F}" destId="{43FBB833-FB5F-5649-B610-35820E5E7767}" srcOrd="2" destOrd="0" parTransId="{A591329D-C3C4-2A4A-A8FB-4BA305287A7D}" sibTransId="{40040595-98FA-CA4B-8722-B0DB563A6690}"/>
    <dgm:cxn modelId="{ABC97B86-422D-6A4F-A62B-C5CE510E7749}" srcId="{1F682CA9-84CB-ED40-8FCE-707807549908}" destId="{DE5E9EE1-FB99-BD49-B6BB-3A0E29DC0067}" srcOrd="2" destOrd="0" parTransId="{F268412E-A829-6047-94ED-3A478E549DDA}" sibTransId="{B00DC8D6-5694-EE4D-9241-7820C33AFB1C}"/>
    <dgm:cxn modelId="{83817BE3-D2CD-5947-9DC8-0ABE0FA187FA}" type="presOf" srcId="{ABC28C82-25ED-7D41-A488-AACA856B19B3}" destId="{0C7D6DEB-DE49-BE43-8E61-CDFF20321D1B}" srcOrd="0" destOrd="0" presId="urn:microsoft.com/office/officeart/2005/8/layout/process3"/>
    <dgm:cxn modelId="{83F93688-7D6F-564A-A416-3B819A7F60A5}" srcId="{1F682CA9-84CB-ED40-8FCE-707807549908}" destId="{7F999D65-F2D4-6946-88DD-5C9135481364}" srcOrd="3" destOrd="0" parTransId="{57FB4A05-B507-1F4A-8838-23FECFE74A1B}" sibTransId="{253E0894-7A9D-A549-8AB4-FF5FC5B2B5F1}"/>
    <dgm:cxn modelId="{A71DCFD3-6384-C64A-9EB9-17B40703AA63}" type="presOf" srcId="{2BF0C940-644A-5747-9A73-182C19975990}" destId="{A5BF58E2-450E-B74E-B646-1C8E7835DFEE}" srcOrd="1" destOrd="0" presId="urn:microsoft.com/office/officeart/2005/8/layout/process3"/>
    <dgm:cxn modelId="{D5AEA3A7-5AB0-C644-8505-0C6030FC4183}" type="presOf" srcId="{896ED465-09D6-1042-BCAB-30337B741872}" destId="{2874B571-E826-C541-BC80-74D59101CA97}" srcOrd="0" destOrd="1" presId="urn:microsoft.com/office/officeart/2005/8/layout/process3"/>
    <dgm:cxn modelId="{B8484F20-BBAF-5F45-9DCC-725F42451408}" srcId="{E4C7BAA0-EB7F-5E46-BF2F-59E593297F2D}" destId="{541D7744-165E-1D41-B5E3-DE1E84D7E172}" srcOrd="3" destOrd="0" parTransId="{F56B0A83-6A47-3941-9EAB-7A2E474E341A}" sibTransId="{9A7C7188-26BA-4E4C-A14E-9875345F212E}"/>
    <dgm:cxn modelId="{88F8610D-2579-3546-BDB0-0D7C847F5715}" type="presParOf" srcId="{D5612E12-0FD2-3A45-8617-9171454A15DA}" destId="{FE0F33B1-3563-4042-8D4C-B7DE04D30636}" srcOrd="0" destOrd="0" presId="urn:microsoft.com/office/officeart/2005/8/layout/process3"/>
    <dgm:cxn modelId="{CBE0298F-FA51-434A-AF34-A2EC29DED3B2}" type="presParOf" srcId="{FE0F33B1-3563-4042-8D4C-B7DE04D30636}" destId="{CFBB4CDB-430A-D344-A058-E41BCD08A183}" srcOrd="0" destOrd="0" presId="urn:microsoft.com/office/officeart/2005/8/layout/process3"/>
    <dgm:cxn modelId="{6286A8A6-A75F-C645-940F-1ED17EEBD182}" type="presParOf" srcId="{FE0F33B1-3563-4042-8D4C-B7DE04D30636}" destId="{165D7D5A-113E-6249-AA8B-D7B3394C5D56}" srcOrd="1" destOrd="0" presId="urn:microsoft.com/office/officeart/2005/8/layout/process3"/>
    <dgm:cxn modelId="{5BD4E96D-0C17-AA49-88B3-2240C3559038}" type="presParOf" srcId="{FE0F33B1-3563-4042-8D4C-B7DE04D30636}" destId="{0C7D6DEB-DE49-BE43-8E61-CDFF20321D1B}" srcOrd="2" destOrd="0" presId="urn:microsoft.com/office/officeart/2005/8/layout/process3"/>
    <dgm:cxn modelId="{2C53AD92-554A-3349-882E-07C6600D7981}" type="presParOf" srcId="{D5612E12-0FD2-3A45-8617-9171454A15DA}" destId="{1E5FDF49-2336-684E-87E2-8F69D563BDBC}" srcOrd="1" destOrd="0" presId="urn:microsoft.com/office/officeart/2005/8/layout/process3"/>
    <dgm:cxn modelId="{7DAE8412-E97F-7F49-82D3-297ADF0781AA}" type="presParOf" srcId="{1E5FDF49-2336-684E-87E2-8F69D563BDBC}" destId="{A5BF58E2-450E-B74E-B646-1C8E7835DFEE}" srcOrd="0" destOrd="0" presId="urn:microsoft.com/office/officeart/2005/8/layout/process3"/>
    <dgm:cxn modelId="{6B407B91-2DAD-FE49-A9D9-421A65543281}" type="presParOf" srcId="{D5612E12-0FD2-3A45-8617-9171454A15DA}" destId="{BF857E6D-7872-1847-8FBD-9A4468916F6B}" srcOrd="2" destOrd="0" presId="urn:microsoft.com/office/officeart/2005/8/layout/process3"/>
    <dgm:cxn modelId="{D76A39CB-3FF5-924D-906C-2EC17D21D342}" type="presParOf" srcId="{BF857E6D-7872-1847-8FBD-9A4468916F6B}" destId="{F367FBA4-D57A-F04E-A1F7-09E1BF21226C}" srcOrd="0" destOrd="0" presId="urn:microsoft.com/office/officeart/2005/8/layout/process3"/>
    <dgm:cxn modelId="{B7597A2A-ED0A-764D-A629-1F9FDBAC83EE}" type="presParOf" srcId="{BF857E6D-7872-1847-8FBD-9A4468916F6B}" destId="{0F592E9F-34C8-9747-A75A-00431A9A8527}" srcOrd="1" destOrd="0" presId="urn:microsoft.com/office/officeart/2005/8/layout/process3"/>
    <dgm:cxn modelId="{31E3FB2F-B3FD-AB47-AF06-1AB649DC5BFE}" type="presParOf" srcId="{BF857E6D-7872-1847-8FBD-9A4468916F6B}" destId="{0938EE19-09E4-F643-ADD0-FC70552F707A}" srcOrd="2" destOrd="0" presId="urn:microsoft.com/office/officeart/2005/8/layout/process3"/>
    <dgm:cxn modelId="{5C2097F5-D59E-0444-ACEB-8BC69D0410EA}" type="presParOf" srcId="{D5612E12-0FD2-3A45-8617-9171454A15DA}" destId="{DAC1B2F6-2D3C-9245-AD3F-5BCDE4A6A483}" srcOrd="3" destOrd="0" presId="urn:microsoft.com/office/officeart/2005/8/layout/process3"/>
    <dgm:cxn modelId="{460E64D1-DF4A-0B49-9756-B291761E43F1}" type="presParOf" srcId="{DAC1B2F6-2D3C-9245-AD3F-5BCDE4A6A483}" destId="{595E1862-FC23-634F-B8D3-A3AA22091424}" srcOrd="0" destOrd="0" presId="urn:microsoft.com/office/officeart/2005/8/layout/process3"/>
    <dgm:cxn modelId="{137543B1-040C-F74E-9E96-844B1FEC60E6}" type="presParOf" srcId="{D5612E12-0FD2-3A45-8617-9171454A15DA}" destId="{A0B48DB2-3864-E34A-A11E-5DD00A79EF0A}" srcOrd="4" destOrd="0" presId="urn:microsoft.com/office/officeart/2005/8/layout/process3"/>
    <dgm:cxn modelId="{A5085455-B042-024B-A655-F6502B573CFC}" type="presParOf" srcId="{A0B48DB2-3864-E34A-A11E-5DD00A79EF0A}" destId="{183165A0-BC42-C043-A8E1-5BAA00291921}" srcOrd="0" destOrd="0" presId="urn:microsoft.com/office/officeart/2005/8/layout/process3"/>
    <dgm:cxn modelId="{F967D532-BCA9-BD47-A975-5AA127D4F2A8}" type="presParOf" srcId="{A0B48DB2-3864-E34A-A11E-5DD00A79EF0A}" destId="{79348AC1-6892-4E4B-8CBD-A4EC41BCD68D}" srcOrd="1" destOrd="0" presId="urn:microsoft.com/office/officeart/2005/8/layout/process3"/>
    <dgm:cxn modelId="{F9A31EDC-2053-3344-9152-ADD785361D30}" type="presParOf" srcId="{A0B48DB2-3864-E34A-A11E-5DD00A79EF0A}" destId="{2874B571-E826-C541-BC80-74D59101CA97}" srcOrd="2" destOrd="0" presId="urn:microsoft.com/office/officeart/2005/8/layout/process3"/>
    <dgm:cxn modelId="{796A7B00-5908-8A47-9178-9B0B6ECC0138}" type="presParOf" srcId="{D5612E12-0FD2-3A45-8617-9171454A15DA}" destId="{BCBB4FEB-18D5-6C4E-B23D-D9166FE176C5}" srcOrd="5" destOrd="0" presId="urn:microsoft.com/office/officeart/2005/8/layout/process3"/>
    <dgm:cxn modelId="{5E9A6E86-0977-4647-B1D8-0C05ED3293DD}" type="presParOf" srcId="{BCBB4FEB-18D5-6C4E-B23D-D9166FE176C5}" destId="{20368595-CC96-794F-A66C-8D8A4EF4FEDE}" srcOrd="0" destOrd="0" presId="urn:microsoft.com/office/officeart/2005/8/layout/process3"/>
    <dgm:cxn modelId="{B3E00B97-7A92-C245-926B-4EEE44F44AB3}" type="presParOf" srcId="{D5612E12-0FD2-3A45-8617-9171454A15DA}" destId="{BE373EFA-01C1-514F-9E1E-AC94411841E9}" srcOrd="6" destOrd="0" presId="urn:microsoft.com/office/officeart/2005/8/layout/process3"/>
    <dgm:cxn modelId="{4D5FCD5E-4BC8-7D42-A519-A10726FC39A1}" type="presParOf" srcId="{BE373EFA-01C1-514F-9E1E-AC94411841E9}" destId="{1E0D3ABE-C8E0-4B4D-B7D0-BA6B54D711F9}" srcOrd="0" destOrd="0" presId="urn:microsoft.com/office/officeart/2005/8/layout/process3"/>
    <dgm:cxn modelId="{227B5F9C-F88D-C245-95D0-8A72519A33C7}" type="presParOf" srcId="{BE373EFA-01C1-514F-9E1E-AC94411841E9}" destId="{3E885B4F-9E8A-1648-B353-9BC1076873A7}" srcOrd="1" destOrd="0" presId="urn:microsoft.com/office/officeart/2005/8/layout/process3"/>
    <dgm:cxn modelId="{C2675B5E-60A9-AD40-9928-45261D21E5E1}" type="presParOf" srcId="{BE373EFA-01C1-514F-9E1E-AC94411841E9}" destId="{9F14B316-707A-654C-9BA5-0AD01B5CED01}" srcOrd="2" destOrd="0" presId="urn:microsoft.com/office/officeart/2005/8/layout/process3"/>
    <dgm:cxn modelId="{944228E4-DC37-7240-8587-062B41AF2F08}" type="presParOf" srcId="{D5612E12-0FD2-3A45-8617-9171454A15DA}" destId="{A57663AA-AA7F-3245-AFF6-0BDB5D407787}" srcOrd="7" destOrd="0" presId="urn:microsoft.com/office/officeart/2005/8/layout/process3"/>
    <dgm:cxn modelId="{13F16017-0DE3-D24A-82B8-48605C8C278E}" type="presParOf" srcId="{A57663AA-AA7F-3245-AFF6-0BDB5D407787}" destId="{9E884EA9-1D69-0847-8D52-A32F4F4E15CA}" srcOrd="0" destOrd="0" presId="urn:microsoft.com/office/officeart/2005/8/layout/process3"/>
    <dgm:cxn modelId="{4392519E-0E4A-1049-99EA-56B75BDCA4DC}" type="presParOf" srcId="{D5612E12-0FD2-3A45-8617-9171454A15DA}" destId="{01D85C02-B573-FF48-8A14-A78DD377F45E}" srcOrd="8" destOrd="0" presId="urn:microsoft.com/office/officeart/2005/8/layout/process3"/>
    <dgm:cxn modelId="{B796785E-56BE-2A47-B017-EDFC93753123}" type="presParOf" srcId="{01D85C02-B573-FF48-8A14-A78DD377F45E}" destId="{F87AA0E8-3680-D742-9CFC-C8C003A27ECF}" srcOrd="0" destOrd="0" presId="urn:microsoft.com/office/officeart/2005/8/layout/process3"/>
    <dgm:cxn modelId="{012144C2-DA90-304F-84AF-67FE49889256}" type="presParOf" srcId="{01D85C02-B573-FF48-8A14-A78DD377F45E}" destId="{35F5B83B-0C17-5F43-A22C-64516EE7CEC9}" srcOrd="1" destOrd="0" presId="urn:microsoft.com/office/officeart/2005/8/layout/process3"/>
    <dgm:cxn modelId="{8EA8D4DE-6D9E-0B46-8328-9FCB99977C4B}" type="presParOf" srcId="{01D85C02-B573-FF48-8A14-A78DD377F45E}" destId="{8AEACF5B-B5C2-524C-947C-FDA6F812F675}" srcOrd="2" destOrd="0" presId="urn:microsoft.com/office/officeart/2005/8/layout/process3"/>
    <dgm:cxn modelId="{9B1225A4-8334-E34B-97B7-D3617163D6EE}" type="presParOf" srcId="{D5612E12-0FD2-3A45-8617-9171454A15DA}" destId="{A4AB9C76-2BF4-504E-B846-163524AB0649}" srcOrd="9" destOrd="0" presId="urn:microsoft.com/office/officeart/2005/8/layout/process3"/>
    <dgm:cxn modelId="{03907A59-846D-E64C-B3E5-52EB646B6E61}" type="presParOf" srcId="{A4AB9C76-2BF4-504E-B846-163524AB0649}" destId="{DA158928-D2F5-454F-8182-B4C1191D7C09}" srcOrd="0" destOrd="0" presId="urn:microsoft.com/office/officeart/2005/8/layout/process3"/>
    <dgm:cxn modelId="{D823B99C-FF25-B54A-B04E-1704CEC58021}" type="presParOf" srcId="{D5612E12-0FD2-3A45-8617-9171454A15DA}" destId="{733F27E4-047A-2647-A811-848020CA75E1}" srcOrd="10" destOrd="0" presId="urn:microsoft.com/office/officeart/2005/8/layout/process3"/>
    <dgm:cxn modelId="{A412DB53-0626-6E47-9F0A-7E3691724C3E}" type="presParOf" srcId="{733F27E4-047A-2647-A811-848020CA75E1}" destId="{802B1F88-7055-8147-9C6D-51D16A894E86}" srcOrd="0" destOrd="0" presId="urn:microsoft.com/office/officeart/2005/8/layout/process3"/>
    <dgm:cxn modelId="{D3141479-C15D-244C-9831-03C4616998FA}" type="presParOf" srcId="{733F27E4-047A-2647-A811-848020CA75E1}" destId="{D1AFA1BB-C068-8D4C-B16A-99268C93EDD8}" srcOrd="1" destOrd="0" presId="urn:microsoft.com/office/officeart/2005/8/layout/process3"/>
    <dgm:cxn modelId="{91219354-9BC9-F84E-ABE0-CCBE6D35A9A9}" type="presParOf" srcId="{733F27E4-047A-2647-A811-848020CA75E1}" destId="{3561509C-B4AA-5C49-B743-77ECF268538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C7BAA0-EB7F-5E46-BF2F-59E593297F2D}"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US"/>
        </a:p>
      </dgm:t>
    </dgm:pt>
    <dgm:pt modelId="{2D4421DB-0DB2-E44A-9695-2A591A77B9B0}">
      <dgm:prSet phldrT="[Text]" custT="1"/>
      <dgm:spPr/>
      <dgm:t>
        <a:bodyPr/>
        <a:lstStyle/>
        <a:p>
          <a:r>
            <a:rPr lang="en-US" sz="1000" dirty="0" smtClean="0"/>
            <a:t>Requirements Gathering</a:t>
          </a:r>
          <a:endParaRPr lang="en-US" sz="1000" dirty="0"/>
        </a:p>
      </dgm:t>
    </dgm:pt>
    <dgm:pt modelId="{4E11347C-1B72-AA42-911B-2BA14FC39947}" type="parTrans" cxnId="{25D0D34A-182E-F543-8C4F-8A41423544A2}">
      <dgm:prSet/>
      <dgm:spPr/>
      <dgm:t>
        <a:bodyPr/>
        <a:lstStyle/>
        <a:p>
          <a:endParaRPr lang="en-US"/>
        </a:p>
      </dgm:t>
    </dgm:pt>
    <dgm:pt modelId="{2BF0C940-644A-5747-9A73-182C19975990}" type="sibTrans" cxnId="{25D0D34A-182E-F543-8C4F-8A41423544A2}">
      <dgm:prSet/>
      <dgm:spPr/>
      <dgm:t>
        <a:bodyPr/>
        <a:lstStyle/>
        <a:p>
          <a:endParaRPr lang="en-US"/>
        </a:p>
      </dgm:t>
    </dgm:pt>
    <dgm:pt modelId="{ABC28C82-25ED-7D41-A488-AACA856B19B3}">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Surveys</a:t>
          </a:r>
          <a:endParaRPr lang="en-US" sz="1000" dirty="0"/>
        </a:p>
      </dgm:t>
    </dgm:pt>
    <dgm:pt modelId="{2B4B0B0E-7161-454B-80BA-8494F8F37F2C}" type="parTrans" cxnId="{F466FBA4-A9AC-D340-AAE6-A8534C78F2B9}">
      <dgm:prSet/>
      <dgm:spPr/>
      <dgm:t>
        <a:bodyPr/>
        <a:lstStyle/>
        <a:p>
          <a:endParaRPr lang="en-US"/>
        </a:p>
      </dgm:t>
    </dgm:pt>
    <dgm:pt modelId="{D4ADABE4-A9E6-D94A-8614-D6D0C79935D1}" type="sibTrans" cxnId="{F466FBA4-A9AC-D340-AAE6-A8534C78F2B9}">
      <dgm:prSet/>
      <dgm:spPr/>
      <dgm:t>
        <a:bodyPr/>
        <a:lstStyle/>
        <a:p>
          <a:endParaRPr lang="en-US"/>
        </a:p>
      </dgm:t>
    </dgm:pt>
    <dgm:pt modelId="{4CC99247-6F06-0045-8B62-0016FE8BC071}">
      <dgm:prSet phldrT="[Text]" custT="1"/>
      <dgm:spPr/>
      <dgm:t>
        <a:bodyPr/>
        <a:lstStyle/>
        <a:p>
          <a:r>
            <a:rPr lang="en-US" sz="1000" dirty="0" smtClean="0"/>
            <a:t>Specification</a:t>
          </a:r>
          <a:endParaRPr lang="en-US" sz="1000" dirty="0"/>
        </a:p>
      </dgm:t>
    </dgm:pt>
    <dgm:pt modelId="{130418C5-15E5-AD48-96A9-BE6C94EEB0BD}" type="parTrans" cxnId="{761608D0-5688-FA45-B371-E8900C15F636}">
      <dgm:prSet/>
      <dgm:spPr/>
      <dgm:t>
        <a:bodyPr/>
        <a:lstStyle/>
        <a:p>
          <a:endParaRPr lang="en-US"/>
        </a:p>
      </dgm:t>
    </dgm:pt>
    <dgm:pt modelId="{67E7D2A4-4A26-1548-A5B1-442FAF2D2B0D}" type="sibTrans" cxnId="{761608D0-5688-FA45-B371-E8900C15F636}">
      <dgm:prSet/>
      <dgm:spPr/>
      <dgm:t>
        <a:bodyPr/>
        <a:lstStyle/>
        <a:p>
          <a:endParaRPr lang="en-US"/>
        </a:p>
      </dgm:t>
    </dgm:pt>
    <dgm:pt modelId="{44817909-A2D7-D74A-B726-7E9AA5767DC4}">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UML</a:t>
          </a:r>
          <a:endParaRPr lang="en-US" sz="1000" dirty="0"/>
        </a:p>
      </dgm:t>
    </dgm:pt>
    <dgm:pt modelId="{5ACF6AEC-AD27-C74C-834D-18169838BD84}" type="parTrans" cxnId="{451C3E5D-3695-3341-8385-4E695ED3617E}">
      <dgm:prSet/>
      <dgm:spPr/>
      <dgm:t>
        <a:bodyPr/>
        <a:lstStyle/>
        <a:p>
          <a:endParaRPr lang="en-US"/>
        </a:p>
      </dgm:t>
    </dgm:pt>
    <dgm:pt modelId="{716C2B3F-3F86-3345-88AE-F63A14725519}" type="sibTrans" cxnId="{451C3E5D-3695-3341-8385-4E695ED3617E}">
      <dgm:prSet/>
      <dgm:spPr/>
      <dgm:t>
        <a:bodyPr/>
        <a:lstStyle/>
        <a:p>
          <a:endParaRPr lang="en-US"/>
        </a:p>
      </dgm:t>
    </dgm:pt>
    <dgm:pt modelId="{541D7744-165E-1D41-B5E3-DE1E84D7E172}">
      <dgm:prSet phldrT="[Text]" custT="1"/>
      <dgm:spPr/>
      <dgm:t>
        <a:bodyPr/>
        <a:lstStyle/>
        <a:p>
          <a:r>
            <a:rPr lang="en-US" sz="1000" dirty="0" smtClean="0"/>
            <a:t>Implementation</a:t>
          </a:r>
          <a:endParaRPr lang="en-US" sz="1000" dirty="0"/>
        </a:p>
      </dgm:t>
    </dgm:pt>
    <dgm:pt modelId="{F56B0A83-6A47-3941-9EAB-7A2E474E341A}" type="parTrans" cxnId="{B8484F20-BBAF-5F45-9DCC-725F42451408}">
      <dgm:prSet/>
      <dgm:spPr/>
      <dgm:t>
        <a:bodyPr/>
        <a:lstStyle/>
        <a:p>
          <a:endParaRPr lang="en-US"/>
        </a:p>
      </dgm:t>
    </dgm:pt>
    <dgm:pt modelId="{9A7C7188-26BA-4E4C-A14E-9875345F212E}" type="sibTrans" cxnId="{B8484F20-BBAF-5F45-9DCC-725F42451408}">
      <dgm:prSet/>
      <dgm:spPr/>
      <dgm:t>
        <a:bodyPr/>
        <a:lstStyle/>
        <a:p>
          <a:endParaRPr lang="en-US"/>
        </a:p>
      </dgm:t>
    </dgm:pt>
    <dgm:pt modelId="{9E31AA6C-0541-9F4B-A907-C88B3061641F}">
      <dgm:prSet phldrT="[Text]" custT="1"/>
      <dgm:spPr/>
      <dgm:t>
        <a:bodyPr/>
        <a:lstStyle/>
        <a:p>
          <a:r>
            <a:rPr lang="en-US" sz="1000" dirty="0" smtClean="0"/>
            <a:t>Software code</a:t>
          </a:r>
          <a:endParaRPr lang="en-US" sz="1000" dirty="0"/>
        </a:p>
      </dgm:t>
    </dgm:pt>
    <dgm:pt modelId="{8991635B-9BFA-2E43-AC9F-733A0DC5BFAD}" type="parTrans" cxnId="{9A275BAB-EACC-E148-837A-AA4B5CD714F6}">
      <dgm:prSet/>
      <dgm:spPr/>
      <dgm:t>
        <a:bodyPr/>
        <a:lstStyle/>
        <a:p>
          <a:endParaRPr lang="en-US"/>
        </a:p>
      </dgm:t>
    </dgm:pt>
    <dgm:pt modelId="{3AB5602D-B5EE-CA41-832B-81D2342E609F}" type="sibTrans" cxnId="{9A275BAB-EACC-E148-837A-AA4B5CD714F6}">
      <dgm:prSet/>
      <dgm:spPr/>
      <dgm:t>
        <a:bodyPr/>
        <a:lstStyle/>
        <a:p>
          <a:endParaRPr lang="en-US"/>
        </a:p>
      </dgm:t>
    </dgm:pt>
    <dgm:pt modelId="{0A18F922-463B-DE4F-B7F1-307ED212215A}">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User studies</a:t>
          </a:r>
          <a:endParaRPr lang="en-US" sz="1000" dirty="0"/>
        </a:p>
      </dgm:t>
    </dgm:pt>
    <dgm:pt modelId="{9165C6B1-2B8D-D540-947A-078647A712E3}" type="parTrans" cxnId="{43F0B797-4E03-AE46-89B3-02CDC8A2B6B9}">
      <dgm:prSet/>
      <dgm:spPr/>
      <dgm:t>
        <a:bodyPr/>
        <a:lstStyle/>
        <a:p>
          <a:endParaRPr lang="en-US"/>
        </a:p>
      </dgm:t>
    </dgm:pt>
    <dgm:pt modelId="{C661D3DD-CC30-3944-A34A-B6D33FD19AAB}" type="sibTrans" cxnId="{43F0B797-4E03-AE46-89B3-02CDC8A2B6B9}">
      <dgm:prSet/>
      <dgm:spPr/>
      <dgm:t>
        <a:bodyPr/>
        <a:lstStyle/>
        <a:p>
          <a:endParaRPr lang="en-US"/>
        </a:p>
      </dgm:t>
    </dgm:pt>
    <dgm:pt modelId="{46B030A3-F9B2-A840-83B2-DBDA963E0DCE}">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Focus groups</a:t>
          </a:r>
          <a:endParaRPr lang="en-US" sz="1000" dirty="0"/>
        </a:p>
      </dgm:t>
    </dgm:pt>
    <dgm:pt modelId="{ABB60F22-9848-AB42-ABFF-06EC260D1CB3}" type="parTrans" cxnId="{C242A345-1739-CD41-B46A-87904AB132C3}">
      <dgm:prSet/>
      <dgm:spPr/>
      <dgm:t>
        <a:bodyPr/>
        <a:lstStyle/>
        <a:p>
          <a:endParaRPr lang="en-US"/>
        </a:p>
      </dgm:t>
    </dgm:pt>
    <dgm:pt modelId="{5F0AD634-32D0-704E-B408-91428C63172C}" type="sibTrans" cxnId="{C242A345-1739-CD41-B46A-87904AB132C3}">
      <dgm:prSet/>
      <dgm:spPr/>
      <dgm:t>
        <a:bodyPr/>
        <a:lstStyle/>
        <a:p>
          <a:endParaRPr lang="en-US"/>
        </a:p>
      </dgm:t>
    </dgm:pt>
    <dgm:pt modelId="{F7DC9F71-5269-3D4B-BBF3-97EFCEE40452}">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b="0" dirty="0" smtClean="0">
              <a:solidFill>
                <a:schemeClr val="tx1"/>
              </a:solidFill>
            </a:rPr>
            <a:t>Use Cases</a:t>
          </a:r>
          <a:endParaRPr lang="en-US" sz="1000" b="0" dirty="0">
            <a:solidFill>
              <a:schemeClr val="tx1"/>
            </a:solidFill>
          </a:endParaRPr>
        </a:p>
      </dgm:t>
    </dgm:pt>
    <dgm:pt modelId="{7C22D4CE-BE44-D742-B240-496271BBE29D}" type="parTrans" cxnId="{CC79F0A1-3241-E746-B5FC-5ECDE4D4F396}">
      <dgm:prSet/>
      <dgm:spPr/>
      <dgm:t>
        <a:bodyPr/>
        <a:lstStyle/>
        <a:p>
          <a:endParaRPr lang="en-US"/>
        </a:p>
      </dgm:t>
    </dgm:pt>
    <dgm:pt modelId="{EC2C2404-679F-D94B-A3A8-1B0D9820CB85}" type="sibTrans" cxnId="{CC79F0A1-3241-E746-B5FC-5ECDE4D4F396}">
      <dgm:prSet/>
      <dgm:spPr/>
      <dgm:t>
        <a:bodyPr/>
        <a:lstStyle/>
        <a:p>
          <a:endParaRPr lang="en-US"/>
        </a:p>
      </dgm:t>
    </dgm:pt>
    <dgm:pt modelId="{AF680D41-7BE2-BF4B-923E-9302A5FA737D}">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Scenarios</a:t>
          </a:r>
          <a:endParaRPr lang="en-US" sz="1000" dirty="0"/>
        </a:p>
      </dgm:t>
    </dgm:pt>
    <dgm:pt modelId="{6174E751-4CAB-7848-86BD-8971C7E3D1CA}" type="parTrans" cxnId="{11C1814E-4C0F-1E46-9780-9840484EB9A7}">
      <dgm:prSet/>
      <dgm:spPr/>
      <dgm:t>
        <a:bodyPr/>
        <a:lstStyle/>
        <a:p>
          <a:endParaRPr lang="en-US"/>
        </a:p>
      </dgm:t>
    </dgm:pt>
    <dgm:pt modelId="{73BD43B9-3858-5246-AA84-11036679B8BB}" type="sibTrans" cxnId="{11C1814E-4C0F-1E46-9780-9840484EB9A7}">
      <dgm:prSet/>
      <dgm:spPr/>
      <dgm:t>
        <a:bodyPr/>
        <a:lstStyle/>
        <a:p>
          <a:endParaRPr lang="en-US"/>
        </a:p>
      </dgm:t>
    </dgm:pt>
    <dgm:pt modelId="{69E4254F-A862-A945-BA40-E3E61E87EB0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Storyboards</a:t>
          </a:r>
          <a:endParaRPr lang="en-US" sz="1000" dirty="0"/>
        </a:p>
      </dgm:t>
    </dgm:pt>
    <dgm:pt modelId="{3A7CC3A6-AC8F-3344-AF85-1201D8742D08}" type="parTrans" cxnId="{CE191FA1-B7D4-8F4A-919B-57E4C3509BC3}">
      <dgm:prSet/>
      <dgm:spPr/>
      <dgm:t>
        <a:bodyPr/>
        <a:lstStyle/>
        <a:p>
          <a:endParaRPr lang="en-US"/>
        </a:p>
      </dgm:t>
    </dgm:pt>
    <dgm:pt modelId="{882B34A6-95F7-9246-8D58-EE190201A079}" type="sibTrans" cxnId="{CE191FA1-B7D4-8F4A-919B-57E4C3509BC3}">
      <dgm:prSet/>
      <dgm:spPr/>
      <dgm:t>
        <a:bodyPr/>
        <a:lstStyle/>
        <a:p>
          <a:endParaRPr lang="en-US"/>
        </a:p>
      </dgm:t>
    </dgm:pt>
    <dgm:pt modelId="{CD9D7FB4-5A2F-4648-979C-68CFF587DF1B}">
      <dgm:prSet phldrT="[Text]" custT="1"/>
      <dgm:spPr/>
      <dgm:t>
        <a:bodyPr/>
        <a:lstStyle/>
        <a:p>
          <a:r>
            <a:rPr lang="en-US" sz="1000" dirty="0" smtClean="0"/>
            <a:t>APIs</a:t>
          </a:r>
          <a:endParaRPr lang="en-US" sz="1000" dirty="0"/>
        </a:p>
      </dgm:t>
    </dgm:pt>
    <dgm:pt modelId="{6A4C7803-AB9C-4F48-BC1D-AC670EADA3F5}" type="parTrans" cxnId="{8E64596D-328A-0D4E-9F6C-70CC3086558A}">
      <dgm:prSet/>
      <dgm:spPr/>
      <dgm:t>
        <a:bodyPr/>
        <a:lstStyle/>
        <a:p>
          <a:endParaRPr lang="en-US"/>
        </a:p>
      </dgm:t>
    </dgm:pt>
    <dgm:pt modelId="{65F44901-2971-564B-865C-603C864DB96C}" type="sibTrans" cxnId="{8E64596D-328A-0D4E-9F6C-70CC3086558A}">
      <dgm:prSet/>
      <dgm:spPr/>
      <dgm:t>
        <a:bodyPr/>
        <a:lstStyle/>
        <a:p>
          <a:endParaRPr lang="en-US"/>
        </a:p>
      </dgm:t>
    </dgm:pt>
    <dgm:pt modelId="{A8BB1B89-FBC6-AA44-90ED-47278DEA42A9}">
      <dgm:prSet phldrT="[Text]" custT="1"/>
      <dgm:spPr/>
      <dgm:t>
        <a:bodyPr/>
        <a:lstStyle/>
        <a:p>
          <a:r>
            <a:rPr lang="en-US" sz="1000" dirty="0" smtClean="0"/>
            <a:t>Document formats</a:t>
          </a:r>
          <a:endParaRPr lang="en-US" sz="1000" dirty="0"/>
        </a:p>
      </dgm:t>
    </dgm:pt>
    <dgm:pt modelId="{401DE5E0-A6A2-8048-BCD8-CFA90674515C}" type="parTrans" cxnId="{19DD53F8-C881-8141-ABE2-FAC1AB3403E3}">
      <dgm:prSet/>
      <dgm:spPr/>
      <dgm:t>
        <a:bodyPr/>
        <a:lstStyle/>
        <a:p>
          <a:endParaRPr lang="en-US"/>
        </a:p>
      </dgm:t>
    </dgm:pt>
    <dgm:pt modelId="{B44F451E-912F-9D43-933E-8EB0E6C87737}" type="sibTrans" cxnId="{19DD53F8-C881-8141-ABE2-FAC1AB3403E3}">
      <dgm:prSet/>
      <dgm:spPr/>
      <dgm:t>
        <a:bodyPr/>
        <a:lstStyle/>
        <a:p>
          <a:endParaRPr lang="en-US"/>
        </a:p>
      </dgm:t>
    </dgm:pt>
    <dgm:pt modelId="{9A9F795A-2600-1441-9227-3CB8ABE0348A}">
      <dgm:prSet phldrT="[Text]" custT="1"/>
      <dgm:spPr/>
      <dgm:t>
        <a:bodyPr/>
        <a:lstStyle/>
        <a:p>
          <a:r>
            <a:rPr lang="en-US" sz="1000" dirty="0" smtClean="0"/>
            <a:t>Testing</a:t>
          </a:r>
          <a:endParaRPr lang="en-US" sz="1000" dirty="0"/>
        </a:p>
      </dgm:t>
    </dgm:pt>
    <dgm:pt modelId="{FC394745-8960-3C46-B0D6-1DBD2D21A360}" type="parTrans" cxnId="{BE218D14-83FE-0E4E-9AFF-2048A41E5A36}">
      <dgm:prSet/>
      <dgm:spPr/>
      <dgm:t>
        <a:bodyPr/>
        <a:lstStyle/>
        <a:p>
          <a:endParaRPr lang="en-US"/>
        </a:p>
      </dgm:t>
    </dgm:pt>
    <dgm:pt modelId="{46FE48E6-823B-6B49-ACE4-6EF8DCC725DC}" type="sibTrans" cxnId="{BE218D14-83FE-0E4E-9AFF-2048A41E5A36}">
      <dgm:prSet/>
      <dgm:spPr/>
      <dgm:t>
        <a:bodyPr/>
        <a:lstStyle/>
        <a:p>
          <a:endParaRPr lang="en-US"/>
        </a:p>
      </dgm:t>
    </dgm:pt>
    <dgm:pt modelId="{B7FCE63A-ED14-9D44-B4C7-FC9242C47FD2}">
      <dgm:prSet phldrT="[Text]" custT="1"/>
      <dgm:spPr/>
      <dgm:t>
        <a:bodyPr/>
        <a:lstStyle/>
        <a:p>
          <a:r>
            <a:rPr lang="en-US" sz="1000" dirty="0" smtClean="0"/>
            <a:t>Unit Tests</a:t>
          </a:r>
          <a:endParaRPr lang="en-US" sz="1000" dirty="0"/>
        </a:p>
      </dgm:t>
    </dgm:pt>
    <dgm:pt modelId="{D1E50576-B835-E744-86DF-7DBA95FB4B54}" type="parTrans" cxnId="{60BF312F-BCAE-2B4F-BD81-B3DCE1354DA1}">
      <dgm:prSet/>
      <dgm:spPr/>
      <dgm:t>
        <a:bodyPr/>
        <a:lstStyle/>
        <a:p>
          <a:endParaRPr lang="en-US"/>
        </a:p>
      </dgm:t>
    </dgm:pt>
    <dgm:pt modelId="{E2C71620-D00A-324C-ABB0-07873498F557}" type="sibTrans" cxnId="{60BF312F-BCAE-2B4F-BD81-B3DCE1354DA1}">
      <dgm:prSet/>
      <dgm:spPr/>
      <dgm:t>
        <a:bodyPr/>
        <a:lstStyle/>
        <a:p>
          <a:endParaRPr lang="en-US"/>
        </a:p>
      </dgm:t>
    </dgm:pt>
    <dgm:pt modelId="{47635119-C288-CE41-BEAC-7D0CEC2E09DF}">
      <dgm:prSet phldrT="[Text]" custT="1"/>
      <dgm:spPr/>
      <dgm:t>
        <a:bodyPr/>
        <a:lstStyle/>
        <a:p>
          <a:r>
            <a:rPr lang="en-US" sz="1000" dirty="0" smtClean="0"/>
            <a:t>Black Box Tests</a:t>
          </a:r>
          <a:endParaRPr lang="en-US" sz="1000" dirty="0"/>
        </a:p>
      </dgm:t>
    </dgm:pt>
    <dgm:pt modelId="{D5669935-9611-F044-9161-A4E736C0578A}" type="parTrans" cxnId="{5AAD77A7-120F-EA44-8926-A0FD5573BAFA}">
      <dgm:prSet/>
      <dgm:spPr/>
      <dgm:t>
        <a:bodyPr/>
        <a:lstStyle/>
        <a:p>
          <a:endParaRPr lang="en-US"/>
        </a:p>
      </dgm:t>
    </dgm:pt>
    <dgm:pt modelId="{4E7623AB-4FEF-ED4B-87D4-903CDBD9C44B}" type="sibTrans" cxnId="{5AAD77A7-120F-EA44-8926-A0FD5573BAFA}">
      <dgm:prSet/>
      <dgm:spPr/>
      <dgm:t>
        <a:bodyPr/>
        <a:lstStyle/>
        <a:p>
          <a:endParaRPr lang="en-US"/>
        </a:p>
      </dgm:t>
    </dgm:pt>
    <dgm:pt modelId="{B457AFF3-8E59-3C43-AC89-606B7394CB6B}">
      <dgm:prSet phldrT="[Text]" custT="1"/>
      <dgm:spPr/>
      <dgm:t>
        <a:bodyPr/>
        <a:lstStyle/>
        <a:p>
          <a:r>
            <a:rPr lang="en-US" sz="1000" dirty="0" smtClean="0"/>
            <a:t>Etc…</a:t>
          </a:r>
          <a:endParaRPr lang="en-US" sz="1000" dirty="0"/>
        </a:p>
      </dgm:t>
    </dgm:pt>
    <dgm:pt modelId="{4321F372-4266-6643-993F-2F857F1F312C}" type="parTrans" cxnId="{13E2F552-0E96-784E-977F-597BA2178906}">
      <dgm:prSet/>
      <dgm:spPr/>
      <dgm:t>
        <a:bodyPr/>
        <a:lstStyle/>
        <a:p>
          <a:endParaRPr lang="en-US"/>
        </a:p>
      </dgm:t>
    </dgm:pt>
    <dgm:pt modelId="{D1EC06E9-9891-7E46-94A0-E35280F8F7A0}" type="sibTrans" cxnId="{13E2F552-0E96-784E-977F-597BA2178906}">
      <dgm:prSet/>
      <dgm:spPr/>
      <dgm:t>
        <a:bodyPr/>
        <a:lstStyle/>
        <a:p>
          <a:endParaRPr lang="en-US"/>
        </a:p>
      </dgm:t>
    </dgm:pt>
    <dgm:pt modelId="{3BAEC650-6B47-CE4E-A1D4-F07389F7AC9F}">
      <dgm:prSet phldrT="[Text]" custT="1"/>
      <dgm:spPr/>
      <dgm:t>
        <a:bodyPr/>
        <a:lstStyle/>
        <a:p>
          <a:r>
            <a:rPr lang="en-US" sz="1000" dirty="0" smtClean="0"/>
            <a:t>Deployment</a:t>
          </a:r>
          <a:endParaRPr lang="en-US" sz="1000" dirty="0"/>
        </a:p>
      </dgm:t>
    </dgm:pt>
    <dgm:pt modelId="{ABCD1947-E0F4-4C4C-8A9B-B09B58412660}" type="parTrans" cxnId="{AAD0763E-F540-634A-94D5-A421B7509091}">
      <dgm:prSet/>
      <dgm:spPr/>
      <dgm:t>
        <a:bodyPr/>
        <a:lstStyle/>
        <a:p>
          <a:endParaRPr lang="en-US"/>
        </a:p>
      </dgm:t>
    </dgm:pt>
    <dgm:pt modelId="{D42FDB5E-F3CC-514F-9443-3A974F1A8EA5}" type="sibTrans" cxnId="{AAD0763E-F540-634A-94D5-A421B7509091}">
      <dgm:prSet/>
      <dgm:spPr/>
      <dgm:t>
        <a:bodyPr/>
        <a:lstStyle/>
        <a:p>
          <a:endParaRPr lang="en-US"/>
        </a:p>
      </dgm:t>
    </dgm:pt>
    <dgm:pt modelId="{CD26406B-80D9-E040-AFA1-C03AD3C615A3}">
      <dgm:prSet phldrT="[Text]" custT="1"/>
      <dgm:spPr/>
      <dgm:t>
        <a:bodyPr/>
        <a:lstStyle/>
        <a:p>
          <a:r>
            <a:rPr lang="en-US" sz="1000" dirty="0" smtClean="0"/>
            <a:t>Configuration</a:t>
          </a:r>
          <a:endParaRPr lang="en-US" sz="1000" dirty="0"/>
        </a:p>
      </dgm:t>
    </dgm:pt>
    <dgm:pt modelId="{DBC15738-3DF0-454C-B1C2-3CE02D51BB40}" type="parTrans" cxnId="{CBFF316C-71BD-0745-A543-6D20F4893A99}">
      <dgm:prSet/>
      <dgm:spPr/>
      <dgm:t>
        <a:bodyPr/>
        <a:lstStyle/>
        <a:p>
          <a:endParaRPr lang="en-US"/>
        </a:p>
      </dgm:t>
    </dgm:pt>
    <dgm:pt modelId="{C67AA5AE-0CA0-5040-8F9B-65F3C8C81037}" type="sibTrans" cxnId="{CBFF316C-71BD-0745-A543-6D20F4893A99}">
      <dgm:prSet/>
      <dgm:spPr/>
      <dgm:t>
        <a:bodyPr/>
        <a:lstStyle/>
        <a:p>
          <a:endParaRPr lang="en-US"/>
        </a:p>
      </dgm:t>
    </dgm:pt>
    <dgm:pt modelId="{702556F6-8D97-7346-A9D3-41E9FB4A2C66}">
      <dgm:prSet phldrT="[Text]" custT="1"/>
      <dgm:spPr/>
      <dgm:t>
        <a:bodyPr/>
        <a:lstStyle/>
        <a:p>
          <a:r>
            <a:rPr lang="en-US" sz="1000" dirty="0" smtClean="0"/>
            <a:t>Bug Tracking</a:t>
          </a:r>
          <a:endParaRPr lang="en-US" sz="1000" dirty="0"/>
        </a:p>
      </dgm:t>
    </dgm:pt>
    <dgm:pt modelId="{A0791AFC-19B4-BB48-A8DA-B6037D6E7E23}" type="parTrans" cxnId="{9831B07B-DE50-B243-A149-62F53D7A9074}">
      <dgm:prSet/>
      <dgm:spPr/>
      <dgm:t>
        <a:bodyPr/>
        <a:lstStyle/>
        <a:p>
          <a:endParaRPr lang="en-US"/>
        </a:p>
      </dgm:t>
    </dgm:pt>
    <dgm:pt modelId="{4F8FA5A7-1893-9844-9F97-3C77F11FEC24}" type="sibTrans" cxnId="{9831B07B-DE50-B243-A149-62F53D7A9074}">
      <dgm:prSet/>
      <dgm:spPr/>
      <dgm:t>
        <a:bodyPr/>
        <a:lstStyle/>
        <a:p>
          <a:endParaRPr lang="en-US"/>
        </a:p>
      </dgm:t>
    </dgm:pt>
    <dgm:pt modelId="{43FBB833-FB5F-5649-B610-35820E5E7767}">
      <dgm:prSet phldrT="[Text]" custT="1"/>
      <dgm:spPr/>
      <dgm:t>
        <a:bodyPr/>
        <a:lstStyle/>
        <a:p>
          <a:r>
            <a:rPr lang="en-US" sz="1000" dirty="0" smtClean="0"/>
            <a:t>User Support</a:t>
          </a:r>
          <a:endParaRPr lang="en-US" sz="1000" dirty="0"/>
        </a:p>
      </dgm:t>
    </dgm:pt>
    <dgm:pt modelId="{A591329D-C3C4-2A4A-A8FB-4BA305287A7D}" type="parTrans" cxnId="{7E293948-F6D8-434A-9025-AFAFC333FE80}">
      <dgm:prSet/>
      <dgm:spPr/>
      <dgm:t>
        <a:bodyPr/>
        <a:lstStyle/>
        <a:p>
          <a:endParaRPr lang="en-US"/>
        </a:p>
      </dgm:t>
    </dgm:pt>
    <dgm:pt modelId="{40040595-98FA-CA4B-8722-B0DB563A6690}" type="sibTrans" cxnId="{7E293948-F6D8-434A-9025-AFAFC333FE80}">
      <dgm:prSet/>
      <dgm:spPr/>
      <dgm:t>
        <a:bodyPr/>
        <a:lstStyle/>
        <a:p>
          <a:endParaRPr lang="en-US"/>
        </a:p>
      </dgm:t>
    </dgm:pt>
    <dgm:pt modelId="{A15DF09A-8FDE-1C48-9C2B-680B7916171C}">
      <dgm:prSet phldrT="[Text]" custT="1"/>
      <dgm:spPr/>
      <dgm:t>
        <a:bodyPr/>
        <a:lstStyle/>
        <a:p>
          <a:r>
            <a:rPr lang="en-US" sz="1000" dirty="0" smtClean="0"/>
            <a:t>Design</a:t>
          </a:r>
          <a:endParaRPr lang="en-US" sz="1000" dirty="0"/>
        </a:p>
      </dgm:t>
    </dgm:pt>
    <dgm:pt modelId="{485D0819-317F-A849-B46F-3B37BB0609C4}" type="parTrans" cxnId="{0A126912-F034-D04F-B766-31E843ACCDA7}">
      <dgm:prSet/>
      <dgm:spPr/>
      <dgm:t>
        <a:bodyPr/>
        <a:lstStyle/>
        <a:p>
          <a:endParaRPr lang="en-US"/>
        </a:p>
      </dgm:t>
    </dgm:pt>
    <dgm:pt modelId="{6795AACE-BBBA-124F-80A8-F9098FFCF3B6}" type="sibTrans" cxnId="{0A126912-F034-D04F-B766-31E843ACCDA7}">
      <dgm:prSet/>
      <dgm:spPr/>
      <dgm:t>
        <a:bodyPr/>
        <a:lstStyle/>
        <a:p>
          <a:endParaRPr lang="en-US"/>
        </a:p>
      </dgm:t>
    </dgm:pt>
    <dgm:pt modelId="{1F682CA9-84CB-ED40-8FCE-70780754990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UML</a:t>
          </a:r>
          <a:endParaRPr lang="en-US" sz="1000" dirty="0"/>
        </a:p>
      </dgm:t>
    </dgm:pt>
    <dgm:pt modelId="{FE500605-9C1A-8748-B6BD-5F7574A093DB}" type="parTrans" cxnId="{05BEABA9-53A1-C74B-BA9D-29E1C99903CE}">
      <dgm:prSet/>
      <dgm:spPr/>
      <dgm:t>
        <a:bodyPr/>
        <a:lstStyle/>
        <a:p>
          <a:endParaRPr lang="en-US"/>
        </a:p>
      </dgm:t>
    </dgm:pt>
    <dgm:pt modelId="{86AAE68C-E8F0-274B-893F-9F762E08E050}" type="sibTrans" cxnId="{05BEABA9-53A1-C74B-BA9D-29E1C99903CE}">
      <dgm:prSet/>
      <dgm:spPr/>
      <dgm:t>
        <a:bodyPr/>
        <a:lstStyle/>
        <a:p>
          <a:endParaRPr lang="en-US"/>
        </a:p>
      </dgm:t>
    </dgm:pt>
    <dgm:pt modelId="{896ED465-09D6-1042-BCAB-30337B741872}">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Class Diagrams</a:t>
          </a:r>
          <a:endParaRPr lang="en-US" sz="1000" dirty="0"/>
        </a:p>
      </dgm:t>
    </dgm:pt>
    <dgm:pt modelId="{AF83797E-25F8-5340-BC0F-FA8549CFCD3C}" type="parTrans" cxnId="{13E78071-52BB-8F45-A4E7-CB1F16874C11}">
      <dgm:prSet/>
      <dgm:spPr/>
      <dgm:t>
        <a:bodyPr/>
        <a:lstStyle/>
        <a:p>
          <a:endParaRPr lang="en-US"/>
        </a:p>
      </dgm:t>
    </dgm:pt>
    <dgm:pt modelId="{A280F9CC-B3AC-294B-8DAD-53F25AEC7E3A}" type="sibTrans" cxnId="{13E78071-52BB-8F45-A4E7-CB1F16874C11}">
      <dgm:prSet/>
      <dgm:spPr/>
      <dgm:t>
        <a:bodyPr/>
        <a:lstStyle/>
        <a:p>
          <a:endParaRPr lang="en-US"/>
        </a:p>
      </dgm:t>
    </dgm:pt>
    <dgm:pt modelId="{898B758C-C3FA-CF4C-940C-7F042F61B5D8}">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Activity Diagrams</a:t>
          </a:r>
          <a:endParaRPr lang="en-US" sz="1000" dirty="0"/>
        </a:p>
      </dgm:t>
    </dgm:pt>
    <dgm:pt modelId="{10662798-17A3-824A-A6BA-669D71A0B610}" type="parTrans" cxnId="{BE24B0C2-C487-4C45-8D28-427545222FAC}">
      <dgm:prSet/>
      <dgm:spPr/>
      <dgm:t>
        <a:bodyPr/>
        <a:lstStyle/>
        <a:p>
          <a:endParaRPr lang="en-US"/>
        </a:p>
      </dgm:t>
    </dgm:pt>
    <dgm:pt modelId="{4A800998-00C2-044D-A089-5EEB015A8ADB}" type="sibTrans" cxnId="{BE24B0C2-C487-4C45-8D28-427545222FAC}">
      <dgm:prSet/>
      <dgm:spPr/>
      <dgm:t>
        <a:bodyPr/>
        <a:lstStyle/>
        <a:p>
          <a:endParaRPr lang="en-US"/>
        </a:p>
      </dgm:t>
    </dgm:pt>
    <dgm:pt modelId="{DE5E9EE1-FB99-BD49-B6BB-3A0E29DC0067}">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Sequence Diagrams</a:t>
          </a:r>
          <a:endParaRPr lang="en-US" sz="1000" dirty="0"/>
        </a:p>
      </dgm:t>
    </dgm:pt>
    <dgm:pt modelId="{F268412E-A829-6047-94ED-3A478E549DDA}" type="parTrans" cxnId="{ABC97B86-422D-6A4F-A62B-C5CE510E7749}">
      <dgm:prSet/>
      <dgm:spPr/>
      <dgm:t>
        <a:bodyPr/>
        <a:lstStyle/>
        <a:p>
          <a:endParaRPr lang="en-US"/>
        </a:p>
      </dgm:t>
    </dgm:pt>
    <dgm:pt modelId="{B00DC8D6-5694-EE4D-9241-7820C33AFB1C}" type="sibTrans" cxnId="{ABC97B86-422D-6A4F-A62B-C5CE510E7749}">
      <dgm:prSet/>
      <dgm:spPr/>
      <dgm:t>
        <a:bodyPr/>
        <a:lstStyle/>
        <a:p>
          <a:endParaRPr lang="en-US"/>
        </a:p>
      </dgm:t>
    </dgm:pt>
    <dgm:pt modelId="{7F999D65-F2D4-6946-88DD-5C9135481364}">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Etc…	</a:t>
          </a:r>
          <a:endParaRPr lang="en-US" sz="1000" dirty="0"/>
        </a:p>
      </dgm:t>
    </dgm:pt>
    <dgm:pt modelId="{57FB4A05-B507-1F4A-8838-23FECFE74A1B}" type="parTrans" cxnId="{83F93688-7D6F-564A-A416-3B819A7F60A5}">
      <dgm:prSet/>
      <dgm:spPr/>
      <dgm:t>
        <a:bodyPr/>
        <a:lstStyle/>
        <a:p>
          <a:endParaRPr lang="en-US"/>
        </a:p>
      </dgm:t>
    </dgm:pt>
    <dgm:pt modelId="{253E0894-7A9D-A549-8AB4-FF5FC5B2B5F1}" type="sibTrans" cxnId="{83F93688-7D6F-564A-A416-3B819A7F60A5}">
      <dgm:prSet/>
      <dgm:spPr/>
      <dgm:t>
        <a:bodyPr/>
        <a:lstStyle/>
        <a:p>
          <a:endParaRPr lang="en-US"/>
        </a:p>
      </dgm:t>
    </dgm:pt>
    <dgm:pt modelId="{2FE8627A-AC73-4442-9EA2-B8571F1415C4}">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US" sz="1000" dirty="0" smtClean="0"/>
            <a:t>SSM</a:t>
          </a:r>
          <a:endParaRPr lang="en-US" sz="1000" dirty="0"/>
        </a:p>
      </dgm:t>
    </dgm:pt>
    <dgm:pt modelId="{B2F0034E-3DE0-3744-85C5-7D6C3549AE6B}" type="parTrans" cxnId="{4F295F7D-F253-A349-8A41-B8D93A29721B}">
      <dgm:prSet/>
      <dgm:spPr/>
      <dgm:t>
        <a:bodyPr/>
        <a:lstStyle/>
        <a:p>
          <a:endParaRPr lang="en-US"/>
        </a:p>
      </dgm:t>
    </dgm:pt>
    <dgm:pt modelId="{C94CA2D7-4C70-964B-A63F-E8AD996938FF}" type="sibTrans" cxnId="{4F295F7D-F253-A349-8A41-B8D93A29721B}">
      <dgm:prSet/>
      <dgm:spPr/>
      <dgm:t>
        <a:bodyPr/>
        <a:lstStyle/>
        <a:p>
          <a:endParaRPr lang="en-US"/>
        </a:p>
      </dgm:t>
    </dgm:pt>
    <dgm:pt modelId="{D5612E12-0FD2-3A45-8617-9171454A15DA}" type="pres">
      <dgm:prSet presAssocID="{E4C7BAA0-EB7F-5E46-BF2F-59E593297F2D}" presName="linearFlow" presStyleCnt="0">
        <dgm:presLayoutVars>
          <dgm:dir/>
          <dgm:animLvl val="lvl"/>
          <dgm:resizeHandles val="exact"/>
        </dgm:presLayoutVars>
      </dgm:prSet>
      <dgm:spPr/>
      <dgm:t>
        <a:bodyPr/>
        <a:lstStyle/>
        <a:p>
          <a:endParaRPr lang="en-US"/>
        </a:p>
      </dgm:t>
    </dgm:pt>
    <dgm:pt modelId="{FE0F33B1-3563-4042-8D4C-B7DE04D30636}" type="pres">
      <dgm:prSet presAssocID="{2D4421DB-0DB2-E44A-9695-2A591A77B9B0}" presName="composite" presStyleCnt="0"/>
      <dgm:spPr/>
    </dgm:pt>
    <dgm:pt modelId="{CFBB4CDB-430A-D344-A058-E41BCD08A183}" type="pres">
      <dgm:prSet presAssocID="{2D4421DB-0DB2-E44A-9695-2A591A77B9B0}" presName="parTx" presStyleLbl="node1" presStyleIdx="0" presStyleCnt="6">
        <dgm:presLayoutVars>
          <dgm:chMax val="0"/>
          <dgm:chPref val="0"/>
          <dgm:bulletEnabled val="1"/>
        </dgm:presLayoutVars>
      </dgm:prSet>
      <dgm:spPr/>
      <dgm:t>
        <a:bodyPr/>
        <a:lstStyle/>
        <a:p>
          <a:endParaRPr lang="en-US"/>
        </a:p>
      </dgm:t>
    </dgm:pt>
    <dgm:pt modelId="{165D7D5A-113E-6249-AA8B-D7B3394C5D56}" type="pres">
      <dgm:prSet presAssocID="{2D4421DB-0DB2-E44A-9695-2A591A77B9B0}" presName="parSh" presStyleLbl="node1" presStyleIdx="0" presStyleCnt="6" custScaleX="127306"/>
      <dgm:spPr/>
      <dgm:t>
        <a:bodyPr/>
        <a:lstStyle/>
        <a:p>
          <a:endParaRPr lang="en-US"/>
        </a:p>
      </dgm:t>
    </dgm:pt>
    <dgm:pt modelId="{0C7D6DEB-DE49-BE43-8E61-CDFF20321D1B}" type="pres">
      <dgm:prSet presAssocID="{2D4421DB-0DB2-E44A-9695-2A591A77B9B0}" presName="desTx" presStyleLbl="fgAcc1" presStyleIdx="0" presStyleCnt="6">
        <dgm:presLayoutVars>
          <dgm:bulletEnabled val="1"/>
        </dgm:presLayoutVars>
      </dgm:prSet>
      <dgm:spPr/>
      <dgm:t>
        <a:bodyPr/>
        <a:lstStyle/>
        <a:p>
          <a:endParaRPr lang="en-US"/>
        </a:p>
      </dgm:t>
    </dgm:pt>
    <dgm:pt modelId="{1E5FDF49-2336-684E-87E2-8F69D563BDBC}" type="pres">
      <dgm:prSet presAssocID="{2BF0C940-644A-5747-9A73-182C19975990}" presName="sibTrans" presStyleLbl="sibTrans2D1" presStyleIdx="0" presStyleCnt="5"/>
      <dgm:spPr/>
      <dgm:t>
        <a:bodyPr/>
        <a:lstStyle/>
        <a:p>
          <a:endParaRPr lang="en-US"/>
        </a:p>
      </dgm:t>
    </dgm:pt>
    <dgm:pt modelId="{A5BF58E2-450E-B74E-B646-1C8E7835DFEE}" type="pres">
      <dgm:prSet presAssocID="{2BF0C940-644A-5747-9A73-182C19975990}" presName="connTx" presStyleLbl="sibTrans2D1" presStyleIdx="0" presStyleCnt="5"/>
      <dgm:spPr/>
      <dgm:t>
        <a:bodyPr/>
        <a:lstStyle/>
        <a:p>
          <a:endParaRPr lang="en-US"/>
        </a:p>
      </dgm:t>
    </dgm:pt>
    <dgm:pt modelId="{BF857E6D-7872-1847-8FBD-9A4468916F6B}" type="pres">
      <dgm:prSet presAssocID="{4CC99247-6F06-0045-8B62-0016FE8BC071}" presName="composite" presStyleCnt="0"/>
      <dgm:spPr/>
    </dgm:pt>
    <dgm:pt modelId="{F367FBA4-D57A-F04E-A1F7-09E1BF21226C}" type="pres">
      <dgm:prSet presAssocID="{4CC99247-6F06-0045-8B62-0016FE8BC071}" presName="parTx" presStyleLbl="node1" presStyleIdx="0" presStyleCnt="6">
        <dgm:presLayoutVars>
          <dgm:chMax val="0"/>
          <dgm:chPref val="0"/>
          <dgm:bulletEnabled val="1"/>
        </dgm:presLayoutVars>
      </dgm:prSet>
      <dgm:spPr/>
      <dgm:t>
        <a:bodyPr/>
        <a:lstStyle/>
        <a:p>
          <a:endParaRPr lang="en-US"/>
        </a:p>
      </dgm:t>
    </dgm:pt>
    <dgm:pt modelId="{0F592E9F-34C8-9747-A75A-00431A9A8527}" type="pres">
      <dgm:prSet presAssocID="{4CC99247-6F06-0045-8B62-0016FE8BC071}" presName="parSh" presStyleLbl="node1" presStyleIdx="1" presStyleCnt="6"/>
      <dgm:spPr/>
      <dgm:t>
        <a:bodyPr/>
        <a:lstStyle/>
        <a:p>
          <a:endParaRPr lang="en-US"/>
        </a:p>
      </dgm:t>
    </dgm:pt>
    <dgm:pt modelId="{0938EE19-09E4-F643-ADD0-FC70552F707A}" type="pres">
      <dgm:prSet presAssocID="{4CC99247-6F06-0045-8B62-0016FE8BC071}" presName="desTx" presStyleLbl="fgAcc1" presStyleIdx="1" presStyleCnt="6" custScaleX="109016">
        <dgm:presLayoutVars>
          <dgm:bulletEnabled val="1"/>
        </dgm:presLayoutVars>
      </dgm:prSet>
      <dgm:spPr/>
      <dgm:t>
        <a:bodyPr/>
        <a:lstStyle/>
        <a:p>
          <a:endParaRPr lang="en-US"/>
        </a:p>
      </dgm:t>
    </dgm:pt>
    <dgm:pt modelId="{DAC1B2F6-2D3C-9245-AD3F-5BCDE4A6A483}" type="pres">
      <dgm:prSet presAssocID="{67E7D2A4-4A26-1548-A5B1-442FAF2D2B0D}" presName="sibTrans" presStyleLbl="sibTrans2D1" presStyleIdx="1" presStyleCnt="5"/>
      <dgm:spPr/>
      <dgm:t>
        <a:bodyPr/>
        <a:lstStyle/>
        <a:p>
          <a:endParaRPr lang="en-US"/>
        </a:p>
      </dgm:t>
    </dgm:pt>
    <dgm:pt modelId="{595E1862-FC23-634F-B8D3-A3AA22091424}" type="pres">
      <dgm:prSet presAssocID="{67E7D2A4-4A26-1548-A5B1-442FAF2D2B0D}" presName="connTx" presStyleLbl="sibTrans2D1" presStyleIdx="1" presStyleCnt="5"/>
      <dgm:spPr/>
      <dgm:t>
        <a:bodyPr/>
        <a:lstStyle/>
        <a:p>
          <a:endParaRPr lang="en-US"/>
        </a:p>
      </dgm:t>
    </dgm:pt>
    <dgm:pt modelId="{A0B48DB2-3864-E34A-A11E-5DD00A79EF0A}" type="pres">
      <dgm:prSet presAssocID="{A15DF09A-8FDE-1C48-9C2B-680B7916171C}" presName="composite" presStyleCnt="0"/>
      <dgm:spPr/>
    </dgm:pt>
    <dgm:pt modelId="{183165A0-BC42-C043-A8E1-5BAA00291921}" type="pres">
      <dgm:prSet presAssocID="{A15DF09A-8FDE-1C48-9C2B-680B7916171C}" presName="parTx" presStyleLbl="node1" presStyleIdx="1" presStyleCnt="6">
        <dgm:presLayoutVars>
          <dgm:chMax val="0"/>
          <dgm:chPref val="0"/>
          <dgm:bulletEnabled val="1"/>
        </dgm:presLayoutVars>
      </dgm:prSet>
      <dgm:spPr/>
      <dgm:t>
        <a:bodyPr/>
        <a:lstStyle/>
        <a:p>
          <a:endParaRPr lang="en-US"/>
        </a:p>
      </dgm:t>
    </dgm:pt>
    <dgm:pt modelId="{79348AC1-6892-4E4B-8CBD-A4EC41BCD68D}" type="pres">
      <dgm:prSet presAssocID="{A15DF09A-8FDE-1C48-9C2B-680B7916171C}" presName="parSh" presStyleLbl="node1" presStyleIdx="2" presStyleCnt="6"/>
      <dgm:spPr/>
      <dgm:t>
        <a:bodyPr/>
        <a:lstStyle/>
        <a:p>
          <a:endParaRPr lang="en-US"/>
        </a:p>
      </dgm:t>
    </dgm:pt>
    <dgm:pt modelId="{2874B571-E826-C541-BC80-74D59101CA97}" type="pres">
      <dgm:prSet presAssocID="{A15DF09A-8FDE-1C48-9C2B-680B7916171C}" presName="desTx" presStyleLbl="fgAcc1" presStyleIdx="2" presStyleCnt="6">
        <dgm:presLayoutVars>
          <dgm:bulletEnabled val="1"/>
        </dgm:presLayoutVars>
      </dgm:prSet>
      <dgm:spPr/>
      <dgm:t>
        <a:bodyPr/>
        <a:lstStyle/>
        <a:p>
          <a:endParaRPr lang="en-US"/>
        </a:p>
      </dgm:t>
    </dgm:pt>
    <dgm:pt modelId="{BCBB4FEB-18D5-6C4E-B23D-D9166FE176C5}" type="pres">
      <dgm:prSet presAssocID="{6795AACE-BBBA-124F-80A8-F9098FFCF3B6}" presName="sibTrans" presStyleLbl="sibTrans2D1" presStyleIdx="2" presStyleCnt="5"/>
      <dgm:spPr/>
      <dgm:t>
        <a:bodyPr/>
        <a:lstStyle/>
        <a:p>
          <a:endParaRPr lang="en-US"/>
        </a:p>
      </dgm:t>
    </dgm:pt>
    <dgm:pt modelId="{20368595-CC96-794F-A66C-8D8A4EF4FEDE}" type="pres">
      <dgm:prSet presAssocID="{6795AACE-BBBA-124F-80A8-F9098FFCF3B6}" presName="connTx" presStyleLbl="sibTrans2D1" presStyleIdx="2" presStyleCnt="5"/>
      <dgm:spPr/>
      <dgm:t>
        <a:bodyPr/>
        <a:lstStyle/>
        <a:p>
          <a:endParaRPr lang="en-US"/>
        </a:p>
      </dgm:t>
    </dgm:pt>
    <dgm:pt modelId="{BE373EFA-01C1-514F-9E1E-AC94411841E9}" type="pres">
      <dgm:prSet presAssocID="{541D7744-165E-1D41-B5E3-DE1E84D7E172}" presName="composite" presStyleCnt="0"/>
      <dgm:spPr/>
    </dgm:pt>
    <dgm:pt modelId="{1E0D3ABE-C8E0-4B4D-B7D0-BA6B54D711F9}" type="pres">
      <dgm:prSet presAssocID="{541D7744-165E-1D41-B5E3-DE1E84D7E172}" presName="parTx" presStyleLbl="node1" presStyleIdx="2" presStyleCnt="6">
        <dgm:presLayoutVars>
          <dgm:chMax val="0"/>
          <dgm:chPref val="0"/>
          <dgm:bulletEnabled val="1"/>
        </dgm:presLayoutVars>
      </dgm:prSet>
      <dgm:spPr/>
      <dgm:t>
        <a:bodyPr/>
        <a:lstStyle/>
        <a:p>
          <a:endParaRPr lang="en-US"/>
        </a:p>
      </dgm:t>
    </dgm:pt>
    <dgm:pt modelId="{3E885B4F-9E8A-1648-B353-9BC1076873A7}" type="pres">
      <dgm:prSet presAssocID="{541D7744-165E-1D41-B5E3-DE1E84D7E172}" presName="parSh" presStyleLbl="node1" presStyleIdx="3" presStyleCnt="6" custScaleX="121758"/>
      <dgm:spPr/>
      <dgm:t>
        <a:bodyPr/>
        <a:lstStyle/>
        <a:p>
          <a:endParaRPr lang="en-US"/>
        </a:p>
      </dgm:t>
    </dgm:pt>
    <dgm:pt modelId="{9F14B316-707A-654C-9BA5-0AD01B5CED01}" type="pres">
      <dgm:prSet presAssocID="{541D7744-165E-1D41-B5E3-DE1E84D7E172}" presName="desTx" presStyleLbl="fgAcc1" presStyleIdx="3" presStyleCnt="6">
        <dgm:presLayoutVars>
          <dgm:bulletEnabled val="1"/>
        </dgm:presLayoutVars>
      </dgm:prSet>
      <dgm:spPr/>
      <dgm:t>
        <a:bodyPr/>
        <a:lstStyle/>
        <a:p>
          <a:endParaRPr lang="en-US"/>
        </a:p>
      </dgm:t>
    </dgm:pt>
    <dgm:pt modelId="{A57663AA-AA7F-3245-AFF6-0BDB5D407787}" type="pres">
      <dgm:prSet presAssocID="{9A7C7188-26BA-4E4C-A14E-9875345F212E}" presName="sibTrans" presStyleLbl="sibTrans2D1" presStyleIdx="3" presStyleCnt="5"/>
      <dgm:spPr/>
      <dgm:t>
        <a:bodyPr/>
        <a:lstStyle/>
        <a:p>
          <a:endParaRPr lang="en-US"/>
        </a:p>
      </dgm:t>
    </dgm:pt>
    <dgm:pt modelId="{9E884EA9-1D69-0847-8D52-A32F4F4E15CA}" type="pres">
      <dgm:prSet presAssocID="{9A7C7188-26BA-4E4C-A14E-9875345F212E}" presName="connTx" presStyleLbl="sibTrans2D1" presStyleIdx="3" presStyleCnt="5"/>
      <dgm:spPr/>
      <dgm:t>
        <a:bodyPr/>
        <a:lstStyle/>
        <a:p>
          <a:endParaRPr lang="en-US"/>
        </a:p>
      </dgm:t>
    </dgm:pt>
    <dgm:pt modelId="{01D85C02-B573-FF48-8A14-A78DD377F45E}" type="pres">
      <dgm:prSet presAssocID="{9A9F795A-2600-1441-9227-3CB8ABE0348A}" presName="composite" presStyleCnt="0"/>
      <dgm:spPr/>
    </dgm:pt>
    <dgm:pt modelId="{F87AA0E8-3680-D742-9CFC-C8C003A27ECF}" type="pres">
      <dgm:prSet presAssocID="{9A9F795A-2600-1441-9227-3CB8ABE0348A}" presName="parTx" presStyleLbl="node1" presStyleIdx="3" presStyleCnt="6">
        <dgm:presLayoutVars>
          <dgm:chMax val="0"/>
          <dgm:chPref val="0"/>
          <dgm:bulletEnabled val="1"/>
        </dgm:presLayoutVars>
      </dgm:prSet>
      <dgm:spPr/>
      <dgm:t>
        <a:bodyPr/>
        <a:lstStyle/>
        <a:p>
          <a:endParaRPr lang="en-US"/>
        </a:p>
      </dgm:t>
    </dgm:pt>
    <dgm:pt modelId="{35F5B83B-0C17-5F43-A22C-64516EE7CEC9}" type="pres">
      <dgm:prSet presAssocID="{9A9F795A-2600-1441-9227-3CB8ABE0348A}" presName="parSh" presStyleLbl="node1" presStyleIdx="4" presStyleCnt="6"/>
      <dgm:spPr/>
      <dgm:t>
        <a:bodyPr/>
        <a:lstStyle/>
        <a:p>
          <a:endParaRPr lang="en-US"/>
        </a:p>
      </dgm:t>
    </dgm:pt>
    <dgm:pt modelId="{8AEACF5B-B5C2-524C-947C-FDA6F812F675}" type="pres">
      <dgm:prSet presAssocID="{9A9F795A-2600-1441-9227-3CB8ABE0348A}" presName="desTx" presStyleLbl="fgAcc1" presStyleIdx="4" presStyleCnt="6">
        <dgm:presLayoutVars>
          <dgm:bulletEnabled val="1"/>
        </dgm:presLayoutVars>
      </dgm:prSet>
      <dgm:spPr/>
      <dgm:t>
        <a:bodyPr/>
        <a:lstStyle/>
        <a:p>
          <a:endParaRPr lang="en-US"/>
        </a:p>
      </dgm:t>
    </dgm:pt>
    <dgm:pt modelId="{A4AB9C76-2BF4-504E-B846-163524AB0649}" type="pres">
      <dgm:prSet presAssocID="{46FE48E6-823B-6B49-ACE4-6EF8DCC725DC}" presName="sibTrans" presStyleLbl="sibTrans2D1" presStyleIdx="4" presStyleCnt="5"/>
      <dgm:spPr/>
      <dgm:t>
        <a:bodyPr/>
        <a:lstStyle/>
        <a:p>
          <a:endParaRPr lang="en-US"/>
        </a:p>
      </dgm:t>
    </dgm:pt>
    <dgm:pt modelId="{DA158928-D2F5-454F-8182-B4C1191D7C09}" type="pres">
      <dgm:prSet presAssocID="{46FE48E6-823B-6B49-ACE4-6EF8DCC725DC}" presName="connTx" presStyleLbl="sibTrans2D1" presStyleIdx="4" presStyleCnt="5"/>
      <dgm:spPr/>
      <dgm:t>
        <a:bodyPr/>
        <a:lstStyle/>
        <a:p>
          <a:endParaRPr lang="en-US"/>
        </a:p>
      </dgm:t>
    </dgm:pt>
    <dgm:pt modelId="{733F27E4-047A-2647-A811-848020CA75E1}" type="pres">
      <dgm:prSet presAssocID="{3BAEC650-6B47-CE4E-A1D4-F07389F7AC9F}" presName="composite" presStyleCnt="0"/>
      <dgm:spPr/>
    </dgm:pt>
    <dgm:pt modelId="{802B1F88-7055-8147-9C6D-51D16A894E86}" type="pres">
      <dgm:prSet presAssocID="{3BAEC650-6B47-CE4E-A1D4-F07389F7AC9F}" presName="parTx" presStyleLbl="node1" presStyleIdx="4" presStyleCnt="6">
        <dgm:presLayoutVars>
          <dgm:chMax val="0"/>
          <dgm:chPref val="0"/>
          <dgm:bulletEnabled val="1"/>
        </dgm:presLayoutVars>
      </dgm:prSet>
      <dgm:spPr/>
      <dgm:t>
        <a:bodyPr/>
        <a:lstStyle/>
        <a:p>
          <a:endParaRPr lang="en-US"/>
        </a:p>
      </dgm:t>
    </dgm:pt>
    <dgm:pt modelId="{D1AFA1BB-C068-8D4C-B16A-99268C93EDD8}" type="pres">
      <dgm:prSet presAssocID="{3BAEC650-6B47-CE4E-A1D4-F07389F7AC9F}" presName="parSh" presStyleLbl="node1" presStyleIdx="5" presStyleCnt="6"/>
      <dgm:spPr/>
      <dgm:t>
        <a:bodyPr/>
        <a:lstStyle/>
        <a:p>
          <a:endParaRPr lang="en-US"/>
        </a:p>
      </dgm:t>
    </dgm:pt>
    <dgm:pt modelId="{3561509C-B4AA-5C49-B743-77ECF2685385}" type="pres">
      <dgm:prSet presAssocID="{3BAEC650-6B47-CE4E-A1D4-F07389F7AC9F}" presName="desTx" presStyleLbl="fgAcc1" presStyleIdx="5" presStyleCnt="6" custScaleX="118626">
        <dgm:presLayoutVars>
          <dgm:bulletEnabled val="1"/>
        </dgm:presLayoutVars>
      </dgm:prSet>
      <dgm:spPr/>
      <dgm:t>
        <a:bodyPr/>
        <a:lstStyle/>
        <a:p>
          <a:endParaRPr lang="en-US"/>
        </a:p>
      </dgm:t>
    </dgm:pt>
  </dgm:ptLst>
  <dgm:cxnLst>
    <dgm:cxn modelId="{08DF6A21-51E7-7343-B5D7-A116C5B5ACC5}" type="presOf" srcId="{3BAEC650-6B47-CE4E-A1D4-F07389F7AC9F}" destId="{D1AFA1BB-C068-8D4C-B16A-99268C93EDD8}" srcOrd="1" destOrd="0" presId="urn:microsoft.com/office/officeart/2005/8/layout/process3"/>
    <dgm:cxn modelId="{5D2D2A87-1CF7-6C4F-88D3-4411B1801130}" type="presOf" srcId="{6795AACE-BBBA-124F-80A8-F9098FFCF3B6}" destId="{20368595-CC96-794F-A66C-8D8A4EF4FEDE}" srcOrd="1" destOrd="0" presId="urn:microsoft.com/office/officeart/2005/8/layout/process3"/>
    <dgm:cxn modelId="{1C195437-05F6-E842-9112-94B51D4F1250}" type="presOf" srcId="{9A9F795A-2600-1441-9227-3CB8ABE0348A}" destId="{F87AA0E8-3680-D742-9CFC-C8C003A27ECF}" srcOrd="0" destOrd="0" presId="urn:microsoft.com/office/officeart/2005/8/layout/process3"/>
    <dgm:cxn modelId="{19DD53F8-C881-8141-ABE2-FAC1AB3403E3}" srcId="{541D7744-165E-1D41-B5E3-DE1E84D7E172}" destId="{A8BB1B89-FBC6-AA44-90ED-47278DEA42A9}" srcOrd="2" destOrd="0" parTransId="{401DE5E0-A6A2-8048-BCD8-CFA90674515C}" sibTransId="{B44F451E-912F-9D43-933E-8EB0E6C87737}"/>
    <dgm:cxn modelId="{451C3E5D-3695-3341-8385-4E695ED3617E}" srcId="{4CC99247-6F06-0045-8B62-0016FE8BC071}" destId="{44817909-A2D7-D74A-B726-7E9AA5767DC4}" srcOrd="0" destOrd="0" parTransId="{5ACF6AEC-AD27-C74C-834D-18169838BD84}" sibTransId="{716C2B3F-3F86-3345-88AE-F63A14725519}"/>
    <dgm:cxn modelId="{67DEEBE0-0849-1447-A7F3-8E51C1BA38D2}" type="presOf" srcId="{9A7C7188-26BA-4E4C-A14E-9875345F212E}" destId="{9E884EA9-1D69-0847-8D52-A32F4F4E15CA}" srcOrd="1" destOrd="0" presId="urn:microsoft.com/office/officeart/2005/8/layout/process3"/>
    <dgm:cxn modelId="{2F5431E8-6A7A-BA41-972D-2CE9543E8064}" type="presOf" srcId="{898B758C-C3FA-CF4C-940C-7F042F61B5D8}" destId="{2874B571-E826-C541-BC80-74D59101CA97}" srcOrd="0" destOrd="2" presId="urn:microsoft.com/office/officeart/2005/8/layout/process3"/>
    <dgm:cxn modelId="{837317D2-0556-D54B-B817-4ABE7924252C}" type="presOf" srcId="{47635119-C288-CE41-BEAC-7D0CEC2E09DF}" destId="{8AEACF5B-B5C2-524C-947C-FDA6F812F675}" srcOrd="0" destOrd="1" presId="urn:microsoft.com/office/officeart/2005/8/layout/process3"/>
    <dgm:cxn modelId="{9A275BAB-EACC-E148-837A-AA4B5CD714F6}" srcId="{541D7744-165E-1D41-B5E3-DE1E84D7E172}" destId="{9E31AA6C-0541-9F4B-A907-C88B3061641F}" srcOrd="0" destOrd="0" parTransId="{8991635B-9BFA-2E43-AC9F-733A0DC5BFAD}" sibTransId="{3AB5602D-B5EE-CA41-832B-81D2342E609F}"/>
    <dgm:cxn modelId="{472BE71A-74FD-D741-AF2E-A1D751AC2345}" type="presOf" srcId="{A8BB1B89-FBC6-AA44-90ED-47278DEA42A9}" destId="{9F14B316-707A-654C-9BA5-0AD01B5CED01}" srcOrd="0" destOrd="2" presId="urn:microsoft.com/office/officeart/2005/8/layout/process3"/>
    <dgm:cxn modelId="{136DC8B5-8B22-474C-983F-4BB5B2B6D785}" type="presOf" srcId="{A15DF09A-8FDE-1C48-9C2B-680B7916171C}" destId="{79348AC1-6892-4E4B-8CBD-A4EC41BCD68D}" srcOrd="1" destOrd="0" presId="urn:microsoft.com/office/officeart/2005/8/layout/process3"/>
    <dgm:cxn modelId="{F9C22557-FF8F-6040-9FCF-6FF3A6A1F434}" type="presOf" srcId="{CD26406B-80D9-E040-AFA1-C03AD3C615A3}" destId="{3561509C-B4AA-5C49-B743-77ECF2685385}" srcOrd="0" destOrd="0" presId="urn:microsoft.com/office/officeart/2005/8/layout/process3"/>
    <dgm:cxn modelId="{6CA6B041-E84E-394B-8018-557417D743E6}" type="presOf" srcId="{43FBB833-FB5F-5649-B610-35820E5E7767}" destId="{3561509C-B4AA-5C49-B743-77ECF2685385}" srcOrd="0" destOrd="2" presId="urn:microsoft.com/office/officeart/2005/8/layout/process3"/>
    <dgm:cxn modelId="{019DCBF0-1320-3847-9915-045B6CE5C4ED}" type="presOf" srcId="{2BF0C940-644A-5747-9A73-182C19975990}" destId="{1E5FDF49-2336-684E-87E2-8F69D563BDBC}" srcOrd="0" destOrd="0" presId="urn:microsoft.com/office/officeart/2005/8/layout/process3"/>
    <dgm:cxn modelId="{9E21F8F3-D8B9-2648-937D-438E13962CED}" type="presOf" srcId="{67E7D2A4-4A26-1548-A5B1-442FAF2D2B0D}" destId="{DAC1B2F6-2D3C-9245-AD3F-5BCDE4A6A483}" srcOrd="0" destOrd="0" presId="urn:microsoft.com/office/officeart/2005/8/layout/process3"/>
    <dgm:cxn modelId="{E255E262-751D-3546-88AD-07002DAA7C6E}" type="presOf" srcId="{896ED465-09D6-1042-BCAB-30337B741872}" destId="{2874B571-E826-C541-BC80-74D59101CA97}" srcOrd="0" destOrd="1" presId="urn:microsoft.com/office/officeart/2005/8/layout/process3"/>
    <dgm:cxn modelId="{13E78071-52BB-8F45-A4E7-CB1F16874C11}" srcId="{1F682CA9-84CB-ED40-8FCE-707807549908}" destId="{896ED465-09D6-1042-BCAB-30337B741872}" srcOrd="0" destOrd="0" parTransId="{AF83797E-25F8-5340-BC0F-FA8549CFCD3C}" sibTransId="{A280F9CC-B3AC-294B-8DAD-53F25AEC7E3A}"/>
    <dgm:cxn modelId="{218076F1-4981-5C49-B4FE-5966D5313506}" type="presOf" srcId="{B7FCE63A-ED14-9D44-B4C7-FC9242C47FD2}" destId="{8AEACF5B-B5C2-524C-947C-FDA6F812F675}" srcOrd="0" destOrd="0" presId="urn:microsoft.com/office/officeart/2005/8/layout/process3"/>
    <dgm:cxn modelId="{9831B07B-DE50-B243-A149-62F53D7A9074}" srcId="{3BAEC650-6B47-CE4E-A1D4-F07389F7AC9F}" destId="{702556F6-8D97-7346-A9D3-41E9FB4A2C66}" srcOrd="1" destOrd="0" parTransId="{A0791AFC-19B4-BB48-A8DA-B6037D6E7E23}" sibTransId="{4F8FA5A7-1893-9844-9F97-3C77F11FEC24}"/>
    <dgm:cxn modelId="{CC79F0A1-3241-E746-B5FC-5ECDE4D4F396}" srcId="{44817909-A2D7-D74A-B726-7E9AA5767DC4}" destId="{F7DC9F71-5269-3D4B-BBF3-97EFCEE40452}" srcOrd="0" destOrd="0" parTransId="{7C22D4CE-BE44-D742-B240-496271BBE29D}" sibTransId="{EC2C2404-679F-D94B-A3A8-1B0D9820CB85}"/>
    <dgm:cxn modelId="{0C45F9E5-9D4C-764E-801B-49BBC856D938}" type="presOf" srcId="{9A7C7188-26BA-4E4C-A14E-9875345F212E}" destId="{A57663AA-AA7F-3245-AFF6-0BDB5D407787}" srcOrd="0" destOrd="0" presId="urn:microsoft.com/office/officeart/2005/8/layout/process3"/>
    <dgm:cxn modelId="{0A126912-F034-D04F-B766-31E843ACCDA7}" srcId="{E4C7BAA0-EB7F-5E46-BF2F-59E593297F2D}" destId="{A15DF09A-8FDE-1C48-9C2B-680B7916171C}" srcOrd="2" destOrd="0" parTransId="{485D0819-317F-A849-B46F-3B37BB0609C4}" sibTransId="{6795AACE-BBBA-124F-80A8-F9098FFCF3B6}"/>
    <dgm:cxn modelId="{4F295F7D-F253-A349-8A41-B8D93A29721B}" srcId="{2D4421DB-0DB2-E44A-9695-2A591A77B9B0}" destId="{2FE8627A-AC73-4442-9EA2-B8571F1415C4}" srcOrd="3" destOrd="0" parTransId="{B2F0034E-3DE0-3744-85C5-7D6C3549AE6B}" sibTransId="{C94CA2D7-4C70-964B-A63F-E8AD996938FF}"/>
    <dgm:cxn modelId="{5AAD77A7-120F-EA44-8926-A0FD5573BAFA}" srcId="{9A9F795A-2600-1441-9227-3CB8ABE0348A}" destId="{47635119-C288-CE41-BEAC-7D0CEC2E09DF}" srcOrd="1" destOrd="0" parTransId="{D5669935-9611-F044-9161-A4E736C0578A}" sibTransId="{4E7623AB-4FEF-ED4B-87D4-903CDBD9C44B}"/>
    <dgm:cxn modelId="{F466FBA4-A9AC-D340-AAE6-A8534C78F2B9}" srcId="{2D4421DB-0DB2-E44A-9695-2A591A77B9B0}" destId="{ABC28C82-25ED-7D41-A488-AACA856B19B3}" srcOrd="0" destOrd="0" parTransId="{2B4B0B0E-7161-454B-80BA-8494F8F37F2C}" sibTransId="{D4ADABE4-A9E6-D94A-8614-D6D0C79935D1}"/>
    <dgm:cxn modelId="{13E2F552-0E96-784E-977F-597BA2178906}" srcId="{9A9F795A-2600-1441-9227-3CB8ABE0348A}" destId="{B457AFF3-8E59-3C43-AC89-606B7394CB6B}" srcOrd="2" destOrd="0" parTransId="{4321F372-4266-6643-993F-2F857F1F312C}" sibTransId="{D1EC06E9-9891-7E46-94A0-E35280F8F7A0}"/>
    <dgm:cxn modelId="{761608D0-5688-FA45-B371-E8900C15F636}" srcId="{E4C7BAA0-EB7F-5E46-BF2F-59E593297F2D}" destId="{4CC99247-6F06-0045-8B62-0016FE8BC071}" srcOrd="1" destOrd="0" parTransId="{130418C5-15E5-AD48-96A9-BE6C94EEB0BD}" sibTransId="{67E7D2A4-4A26-1548-A5B1-442FAF2D2B0D}"/>
    <dgm:cxn modelId="{DFD78D31-7AAA-704F-9BA1-905779ED1BC3}" type="presOf" srcId="{CD9D7FB4-5A2F-4648-979C-68CFF587DF1B}" destId="{9F14B316-707A-654C-9BA5-0AD01B5CED01}" srcOrd="0" destOrd="1" presId="urn:microsoft.com/office/officeart/2005/8/layout/process3"/>
    <dgm:cxn modelId="{A669F152-1D93-0940-8BBA-74D39B43972C}" type="presOf" srcId="{AF680D41-7BE2-BF4B-923E-9302A5FA737D}" destId="{0938EE19-09E4-F643-ADD0-FC70552F707A}" srcOrd="0" destOrd="2" presId="urn:microsoft.com/office/officeart/2005/8/layout/process3"/>
    <dgm:cxn modelId="{8538C0AF-0D3E-1B41-A269-C5A3B2438033}" type="presOf" srcId="{1F682CA9-84CB-ED40-8FCE-707807549908}" destId="{2874B571-E826-C541-BC80-74D59101CA97}" srcOrd="0" destOrd="0" presId="urn:microsoft.com/office/officeart/2005/8/layout/process3"/>
    <dgm:cxn modelId="{BE24B0C2-C487-4C45-8D28-427545222FAC}" srcId="{1F682CA9-84CB-ED40-8FCE-707807549908}" destId="{898B758C-C3FA-CF4C-940C-7F042F61B5D8}" srcOrd="1" destOrd="0" parTransId="{10662798-17A3-824A-A6BA-669D71A0B610}" sibTransId="{4A800998-00C2-044D-A089-5EEB015A8ADB}"/>
    <dgm:cxn modelId="{D9051F93-3AE2-4A4F-BEE4-90E3639C4402}" type="presOf" srcId="{3BAEC650-6B47-CE4E-A1D4-F07389F7AC9F}" destId="{802B1F88-7055-8147-9C6D-51D16A894E86}" srcOrd="0" destOrd="0" presId="urn:microsoft.com/office/officeart/2005/8/layout/process3"/>
    <dgm:cxn modelId="{BE20D0A6-B52E-2644-8531-C1F9239739E2}" type="presOf" srcId="{69E4254F-A862-A945-BA40-E3E61E87EB08}" destId="{0938EE19-09E4-F643-ADD0-FC70552F707A}" srcOrd="0" destOrd="3" presId="urn:microsoft.com/office/officeart/2005/8/layout/process3"/>
    <dgm:cxn modelId="{FFD9280D-B4BB-314B-B4A5-3411C20648B2}" type="presOf" srcId="{2D4421DB-0DB2-E44A-9695-2A591A77B9B0}" destId="{CFBB4CDB-430A-D344-A058-E41BCD08A183}" srcOrd="0" destOrd="0" presId="urn:microsoft.com/office/officeart/2005/8/layout/process3"/>
    <dgm:cxn modelId="{C47A88F8-1549-B840-B4C8-0395DE9FFD69}" type="presOf" srcId="{DE5E9EE1-FB99-BD49-B6BB-3A0E29DC0067}" destId="{2874B571-E826-C541-BC80-74D59101CA97}" srcOrd="0" destOrd="3" presId="urn:microsoft.com/office/officeart/2005/8/layout/process3"/>
    <dgm:cxn modelId="{8E64596D-328A-0D4E-9F6C-70CC3086558A}" srcId="{541D7744-165E-1D41-B5E3-DE1E84D7E172}" destId="{CD9D7FB4-5A2F-4648-979C-68CFF587DF1B}" srcOrd="1" destOrd="0" parTransId="{6A4C7803-AB9C-4F48-BC1D-AC670EADA3F5}" sibTransId="{65F44901-2971-564B-865C-603C864DB96C}"/>
    <dgm:cxn modelId="{70AE4794-7D45-384E-A147-3353D2DE309E}" type="presOf" srcId="{67E7D2A4-4A26-1548-A5B1-442FAF2D2B0D}" destId="{595E1862-FC23-634F-B8D3-A3AA22091424}" srcOrd="1" destOrd="0" presId="urn:microsoft.com/office/officeart/2005/8/layout/process3"/>
    <dgm:cxn modelId="{11C1814E-4C0F-1E46-9780-9840484EB9A7}" srcId="{4CC99247-6F06-0045-8B62-0016FE8BC071}" destId="{AF680D41-7BE2-BF4B-923E-9302A5FA737D}" srcOrd="1" destOrd="0" parTransId="{6174E751-4CAB-7848-86BD-8971C7E3D1CA}" sibTransId="{73BD43B9-3858-5246-AA84-11036679B8BB}"/>
    <dgm:cxn modelId="{25D0D34A-182E-F543-8C4F-8A41423544A2}" srcId="{E4C7BAA0-EB7F-5E46-BF2F-59E593297F2D}" destId="{2D4421DB-0DB2-E44A-9695-2A591A77B9B0}" srcOrd="0" destOrd="0" parTransId="{4E11347C-1B72-AA42-911B-2BA14FC39947}" sibTransId="{2BF0C940-644A-5747-9A73-182C19975990}"/>
    <dgm:cxn modelId="{60BF312F-BCAE-2B4F-BD81-B3DCE1354DA1}" srcId="{9A9F795A-2600-1441-9227-3CB8ABE0348A}" destId="{B7FCE63A-ED14-9D44-B4C7-FC9242C47FD2}" srcOrd="0" destOrd="0" parTransId="{D1E50576-B835-E744-86DF-7DBA95FB4B54}" sibTransId="{E2C71620-D00A-324C-ABB0-07873498F557}"/>
    <dgm:cxn modelId="{78CEC4E6-6B86-3040-A8E1-3F7C36E0DC09}" type="presOf" srcId="{A15DF09A-8FDE-1C48-9C2B-680B7916171C}" destId="{183165A0-BC42-C043-A8E1-5BAA00291921}" srcOrd="0" destOrd="0" presId="urn:microsoft.com/office/officeart/2005/8/layout/process3"/>
    <dgm:cxn modelId="{FB4370F0-C0AC-B44D-B157-B10E9A254B6C}" type="presOf" srcId="{702556F6-8D97-7346-A9D3-41E9FB4A2C66}" destId="{3561509C-B4AA-5C49-B743-77ECF2685385}" srcOrd="0" destOrd="1" presId="urn:microsoft.com/office/officeart/2005/8/layout/process3"/>
    <dgm:cxn modelId="{CE191FA1-B7D4-8F4A-919B-57E4C3509BC3}" srcId="{4CC99247-6F06-0045-8B62-0016FE8BC071}" destId="{69E4254F-A862-A945-BA40-E3E61E87EB08}" srcOrd="2" destOrd="0" parTransId="{3A7CC3A6-AC8F-3344-AF85-1201D8742D08}" sibTransId="{882B34A6-95F7-9246-8D58-EE190201A079}"/>
    <dgm:cxn modelId="{2BB3A134-38F6-2F45-87FE-483A6C1168BA}" type="presOf" srcId="{9E31AA6C-0541-9F4B-A907-C88B3061641F}" destId="{9F14B316-707A-654C-9BA5-0AD01B5CED01}" srcOrd="0" destOrd="0" presId="urn:microsoft.com/office/officeart/2005/8/layout/process3"/>
    <dgm:cxn modelId="{C242A345-1739-CD41-B46A-87904AB132C3}" srcId="{2D4421DB-0DB2-E44A-9695-2A591A77B9B0}" destId="{46B030A3-F9B2-A840-83B2-DBDA963E0DCE}" srcOrd="2" destOrd="0" parTransId="{ABB60F22-9848-AB42-ABFF-06EC260D1CB3}" sibTransId="{5F0AD634-32D0-704E-B408-91428C63172C}"/>
    <dgm:cxn modelId="{CBFF316C-71BD-0745-A543-6D20F4893A99}" srcId="{3BAEC650-6B47-CE4E-A1D4-F07389F7AC9F}" destId="{CD26406B-80D9-E040-AFA1-C03AD3C615A3}" srcOrd="0" destOrd="0" parTransId="{DBC15738-3DF0-454C-B1C2-3CE02D51BB40}" sibTransId="{C67AA5AE-0CA0-5040-8F9B-65F3C8C81037}"/>
    <dgm:cxn modelId="{05BEABA9-53A1-C74B-BA9D-29E1C99903CE}" srcId="{A15DF09A-8FDE-1C48-9C2B-680B7916171C}" destId="{1F682CA9-84CB-ED40-8FCE-707807549908}" srcOrd="0" destOrd="0" parTransId="{FE500605-9C1A-8748-B6BD-5F7574A093DB}" sibTransId="{86AAE68C-E8F0-274B-893F-9F762E08E050}"/>
    <dgm:cxn modelId="{CE81E6D0-F134-7D42-9919-624969CFAED2}" type="presOf" srcId="{ABC28C82-25ED-7D41-A488-AACA856B19B3}" destId="{0C7D6DEB-DE49-BE43-8E61-CDFF20321D1B}" srcOrd="0" destOrd="0" presId="urn:microsoft.com/office/officeart/2005/8/layout/process3"/>
    <dgm:cxn modelId="{8202FFD9-411C-F646-B077-8F4262AF9BB2}" type="presOf" srcId="{541D7744-165E-1D41-B5E3-DE1E84D7E172}" destId="{3E885B4F-9E8A-1648-B353-9BC1076873A7}" srcOrd="1" destOrd="0" presId="urn:microsoft.com/office/officeart/2005/8/layout/process3"/>
    <dgm:cxn modelId="{65A6923D-A5F7-1C4C-93D6-73A0091BCD0D}" type="presOf" srcId="{2BF0C940-644A-5747-9A73-182C19975990}" destId="{A5BF58E2-450E-B74E-B646-1C8E7835DFEE}" srcOrd="1" destOrd="0" presId="urn:microsoft.com/office/officeart/2005/8/layout/process3"/>
    <dgm:cxn modelId="{43F0B797-4E03-AE46-89B3-02CDC8A2B6B9}" srcId="{2D4421DB-0DB2-E44A-9695-2A591A77B9B0}" destId="{0A18F922-463B-DE4F-B7F1-307ED212215A}" srcOrd="1" destOrd="0" parTransId="{9165C6B1-2B8D-D540-947A-078647A712E3}" sibTransId="{C661D3DD-CC30-3944-A34A-B6D33FD19AAB}"/>
    <dgm:cxn modelId="{AEC06F88-D010-944E-B39C-8259E443EEEB}" type="presOf" srcId="{2FE8627A-AC73-4442-9EA2-B8571F1415C4}" destId="{0C7D6DEB-DE49-BE43-8E61-CDFF20321D1B}" srcOrd="0" destOrd="3" presId="urn:microsoft.com/office/officeart/2005/8/layout/process3"/>
    <dgm:cxn modelId="{AAD0763E-F540-634A-94D5-A421B7509091}" srcId="{E4C7BAA0-EB7F-5E46-BF2F-59E593297F2D}" destId="{3BAEC650-6B47-CE4E-A1D4-F07389F7AC9F}" srcOrd="5" destOrd="0" parTransId="{ABCD1947-E0F4-4C4C-8A9B-B09B58412660}" sibTransId="{D42FDB5E-F3CC-514F-9443-3A974F1A8EA5}"/>
    <dgm:cxn modelId="{0EEFF7C2-EB20-A742-A1D9-20DA48D3E13A}" type="presOf" srcId="{46FE48E6-823B-6B49-ACE4-6EF8DCC725DC}" destId="{DA158928-D2F5-454F-8182-B4C1191D7C09}" srcOrd="1" destOrd="0" presId="urn:microsoft.com/office/officeart/2005/8/layout/process3"/>
    <dgm:cxn modelId="{DB20D720-6A05-3A40-BCAA-8FEBDBAA8EC2}" type="presOf" srcId="{2D4421DB-0DB2-E44A-9695-2A591A77B9B0}" destId="{165D7D5A-113E-6249-AA8B-D7B3394C5D56}" srcOrd="1" destOrd="0" presId="urn:microsoft.com/office/officeart/2005/8/layout/process3"/>
    <dgm:cxn modelId="{BD48BAEE-69D8-B04E-84D6-6969A3FF94F3}" type="presOf" srcId="{E4C7BAA0-EB7F-5E46-BF2F-59E593297F2D}" destId="{D5612E12-0FD2-3A45-8617-9171454A15DA}" srcOrd="0" destOrd="0" presId="urn:microsoft.com/office/officeart/2005/8/layout/process3"/>
    <dgm:cxn modelId="{56466CA7-FA7A-6A43-B08D-414D9811A098}" type="presOf" srcId="{44817909-A2D7-D74A-B726-7E9AA5767DC4}" destId="{0938EE19-09E4-F643-ADD0-FC70552F707A}" srcOrd="0" destOrd="0" presId="urn:microsoft.com/office/officeart/2005/8/layout/process3"/>
    <dgm:cxn modelId="{36A84BBF-522B-0D4A-9FEA-12788659DFE1}" type="presOf" srcId="{9A9F795A-2600-1441-9227-3CB8ABE0348A}" destId="{35F5B83B-0C17-5F43-A22C-64516EE7CEC9}" srcOrd="1" destOrd="0" presId="urn:microsoft.com/office/officeart/2005/8/layout/process3"/>
    <dgm:cxn modelId="{DF81B92C-71F2-9244-A376-D56FD2691286}" type="presOf" srcId="{6795AACE-BBBA-124F-80A8-F9098FFCF3B6}" destId="{BCBB4FEB-18D5-6C4E-B23D-D9166FE176C5}" srcOrd="0" destOrd="0" presId="urn:microsoft.com/office/officeart/2005/8/layout/process3"/>
    <dgm:cxn modelId="{9B522E18-90AC-A24D-9FBD-BA02CD08BA5D}" type="presOf" srcId="{0A18F922-463B-DE4F-B7F1-307ED212215A}" destId="{0C7D6DEB-DE49-BE43-8E61-CDFF20321D1B}" srcOrd="0" destOrd="1" presId="urn:microsoft.com/office/officeart/2005/8/layout/process3"/>
    <dgm:cxn modelId="{BE218D14-83FE-0E4E-9AFF-2048A41E5A36}" srcId="{E4C7BAA0-EB7F-5E46-BF2F-59E593297F2D}" destId="{9A9F795A-2600-1441-9227-3CB8ABE0348A}" srcOrd="4" destOrd="0" parTransId="{FC394745-8960-3C46-B0D6-1DBD2D21A360}" sibTransId="{46FE48E6-823B-6B49-ACE4-6EF8DCC725DC}"/>
    <dgm:cxn modelId="{B2065512-E4F8-844F-8E63-78BC60F7C9ED}" type="presOf" srcId="{46B030A3-F9B2-A840-83B2-DBDA963E0DCE}" destId="{0C7D6DEB-DE49-BE43-8E61-CDFF20321D1B}" srcOrd="0" destOrd="2" presId="urn:microsoft.com/office/officeart/2005/8/layout/process3"/>
    <dgm:cxn modelId="{BB2389A2-44FC-224F-B00D-79FA2FA179CF}" type="presOf" srcId="{7F999D65-F2D4-6946-88DD-5C9135481364}" destId="{2874B571-E826-C541-BC80-74D59101CA97}" srcOrd="0" destOrd="4" presId="urn:microsoft.com/office/officeart/2005/8/layout/process3"/>
    <dgm:cxn modelId="{7E293948-F6D8-434A-9025-AFAFC333FE80}" srcId="{3BAEC650-6B47-CE4E-A1D4-F07389F7AC9F}" destId="{43FBB833-FB5F-5649-B610-35820E5E7767}" srcOrd="2" destOrd="0" parTransId="{A591329D-C3C4-2A4A-A8FB-4BA305287A7D}" sibTransId="{40040595-98FA-CA4B-8722-B0DB563A6690}"/>
    <dgm:cxn modelId="{ABC97B86-422D-6A4F-A62B-C5CE510E7749}" srcId="{1F682CA9-84CB-ED40-8FCE-707807549908}" destId="{DE5E9EE1-FB99-BD49-B6BB-3A0E29DC0067}" srcOrd="2" destOrd="0" parTransId="{F268412E-A829-6047-94ED-3A478E549DDA}" sibTransId="{B00DC8D6-5694-EE4D-9241-7820C33AFB1C}"/>
    <dgm:cxn modelId="{E8BD1C29-7951-E745-A2BD-091918B8952C}" type="presOf" srcId="{4CC99247-6F06-0045-8B62-0016FE8BC071}" destId="{F367FBA4-D57A-F04E-A1F7-09E1BF21226C}" srcOrd="0" destOrd="0" presId="urn:microsoft.com/office/officeart/2005/8/layout/process3"/>
    <dgm:cxn modelId="{8EE831C2-2179-4343-9175-CE4CDF325999}" type="presOf" srcId="{F7DC9F71-5269-3D4B-BBF3-97EFCEE40452}" destId="{0938EE19-09E4-F643-ADD0-FC70552F707A}" srcOrd="0" destOrd="1" presId="urn:microsoft.com/office/officeart/2005/8/layout/process3"/>
    <dgm:cxn modelId="{CA69D8D3-98F1-694B-9E4B-11661E636D0B}" type="presOf" srcId="{B457AFF3-8E59-3C43-AC89-606B7394CB6B}" destId="{8AEACF5B-B5C2-524C-947C-FDA6F812F675}" srcOrd="0" destOrd="2" presId="urn:microsoft.com/office/officeart/2005/8/layout/process3"/>
    <dgm:cxn modelId="{FB56BF87-A158-1A44-8403-E344E96ECBEA}" type="presOf" srcId="{4CC99247-6F06-0045-8B62-0016FE8BC071}" destId="{0F592E9F-34C8-9747-A75A-00431A9A8527}" srcOrd="1" destOrd="0" presId="urn:microsoft.com/office/officeart/2005/8/layout/process3"/>
    <dgm:cxn modelId="{83F93688-7D6F-564A-A416-3B819A7F60A5}" srcId="{1F682CA9-84CB-ED40-8FCE-707807549908}" destId="{7F999D65-F2D4-6946-88DD-5C9135481364}" srcOrd="3" destOrd="0" parTransId="{57FB4A05-B507-1F4A-8838-23FECFE74A1B}" sibTransId="{253E0894-7A9D-A549-8AB4-FF5FC5B2B5F1}"/>
    <dgm:cxn modelId="{B9A7C08F-72E3-B341-BB5C-55A1A1713A71}" type="presOf" srcId="{46FE48E6-823B-6B49-ACE4-6EF8DCC725DC}" destId="{A4AB9C76-2BF4-504E-B846-163524AB0649}" srcOrd="0" destOrd="0" presId="urn:microsoft.com/office/officeart/2005/8/layout/process3"/>
    <dgm:cxn modelId="{FD90B5CB-1B0F-564F-AA20-9485189E01F8}" type="presOf" srcId="{541D7744-165E-1D41-B5E3-DE1E84D7E172}" destId="{1E0D3ABE-C8E0-4B4D-B7D0-BA6B54D711F9}" srcOrd="0" destOrd="0" presId="urn:microsoft.com/office/officeart/2005/8/layout/process3"/>
    <dgm:cxn modelId="{B8484F20-BBAF-5F45-9DCC-725F42451408}" srcId="{E4C7BAA0-EB7F-5E46-BF2F-59E593297F2D}" destId="{541D7744-165E-1D41-B5E3-DE1E84D7E172}" srcOrd="3" destOrd="0" parTransId="{F56B0A83-6A47-3941-9EAB-7A2E474E341A}" sibTransId="{9A7C7188-26BA-4E4C-A14E-9875345F212E}"/>
    <dgm:cxn modelId="{340339C9-2DD6-8245-BD41-023A820970BA}" type="presParOf" srcId="{D5612E12-0FD2-3A45-8617-9171454A15DA}" destId="{FE0F33B1-3563-4042-8D4C-B7DE04D30636}" srcOrd="0" destOrd="0" presId="urn:microsoft.com/office/officeart/2005/8/layout/process3"/>
    <dgm:cxn modelId="{35AC74A1-A77B-2142-8C4E-D9398A91DBD4}" type="presParOf" srcId="{FE0F33B1-3563-4042-8D4C-B7DE04D30636}" destId="{CFBB4CDB-430A-D344-A058-E41BCD08A183}" srcOrd="0" destOrd="0" presId="urn:microsoft.com/office/officeart/2005/8/layout/process3"/>
    <dgm:cxn modelId="{D6223C49-5783-0E40-99C4-9B1CE4547510}" type="presParOf" srcId="{FE0F33B1-3563-4042-8D4C-B7DE04D30636}" destId="{165D7D5A-113E-6249-AA8B-D7B3394C5D56}" srcOrd="1" destOrd="0" presId="urn:microsoft.com/office/officeart/2005/8/layout/process3"/>
    <dgm:cxn modelId="{8FE2C006-CD40-4A42-AD02-D85A5CAAD2C6}" type="presParOf" srcId="{FE0F33B1-3563-4042-8D4C-B7DE04D30636}" destId="{0C7D6DEB-DE49-BE43-8E61-CDFF20321D1B}" srcOrd="2" destOrd="0" presId="urn:microsoft.com/office/officeart/2005/8/layout/process3"/>
    <dgm:cxn modelId="{0EFC6C74-687D-4E40-BA0D-3959028640BC}" type="presParOf" srcId="{D5612E12-0FD2-3A45-8617-9171454A15DA}" destId="{1E5FDF49-2336-684E-87E2-8F69D563BDBC}" srcOrd="1" destOrd="0" presId="urn:microsoft.com/office/officeart/2005/8/layout/process3"/>
    <dgm:cxn modelId="{3A25A601-B369-8A49-8FCA-28799C2ECF88}" type="presParOf" srcId="{1E5FDF49-2336-684E-87E2-8F69D563BDBC}" destId="{A5BF58E2-450E-B74E-B646-1C8E7835DFEE}" srcOrd="0" destOrd="0" presId="urn:microsoft.com/office/officeart/2005/8/layout/process3"/>
    <dgm:cxn modelId="{12D7D678-170C-B647-9EA8-9801D41440F2}" type="presParOf" srcId="{D5612E12-0FD2-3A45-8617-9171454A15DA}" destId="{BF857E6D-7872-1847-8FBD-9A4468916F6B}" srcOrd="2" destOrd="0" presId="urn:microsoft.com/office/officeart/2005/8/layout/process3"/>
    <dgm:cxn modelId="{87D94895-69D9-7B47-B97C-F543D2EBEDD8}" type="presParOf" srcId="{BF857E6D-7872-1847-8FBD-9A4468916F6B}" destId="{F367FBA4-D57A-F04E-A1F7-09E1BF21226C}" srcOrd="0" destOrd="0" presId="urn:microsoft.com/office/officeart/2005/8/layout/process3"/>
    <dgm:cxn modelId="{145CB329-C48E-B24D-B4EB-0DFCDE59B57E}" type="presParOf" srcId="{BF857E6D-7872-1847-8FBD-9A4468916F6B}" destId="{0F592E9F-34C8-9747-A75A-00431A9A8527}" srcOrd="1" destOrd="0" presId="urn:microsoft.com/office/officeart/2005/8/layout/process3"/>
    <dgm:cxn modelId="{E027B696-879A-0E44-B6CA-C67524E879DC}" type="presParOf" srcId="{BF857E6D-7872-1847-8FBD-9A4468916F6B}" destId="{0938EE19-09E4-F643-ADD0-FC70552F707A}" srcOrd="2" destOrd="0" presId="urn:microsoft.com/office/officeart/2005/8/layout/process3"/>
    <dgm:cxn modelId="{CEB82A6D-7587-F444-9A6E-A025C01E4941}" type="presParOf" srcId="{D5612E12-0FD2-3A45-8617-9171454A15DA}" destId="{DAC1B2F6-2D3C-9245-AD3F-5BCDE4A6A483}" srcOrd="3" destOrd="0" presId="urn:microsoft.com/office/officeart/2005/8/layout/process3"/>
    <dgm:cxn modelId="{2BA972E5-2E75-9A43-B6CE-EBDA92E8FFC4}" type="presParOf" srcId="{DAC1B2F6-2D3C-9245-AD3F-5BCDE4A6A483}" destId="{595E1862-FC23-634F-B8D3-A3AA22091424}" srcOrd="0" destOrd="0" presId="urn:microsoft.com/office/officeart/2005/8/layout/process3"/>
    <dgm:cxn modelId="{870C83F1-048B-4E40-B724-CFB61548EDF3}" type="presParOf" srcId="{D5612E12-0FD2-3A45-8617-9171454A15DA}" destId="{A0B48DB2-3864-E34A-A11E-5DD00A79EF0A}" srcOrd="4" destOrd="0" presId="urn:microsoft.com/office/officeart/2005/8/layout/process3"/>
    <dgm:cxn modelId="{C4B7F6A6-4667-BE4F-9B5C-28EEBB25FB07}" type="presParOf" srcId="{A0B48DB2-3864-E34A-A11E-5DD00A79EF0A}" destId="{183165A0-BC42-C043-A8E1-5BAA00291921}" srcOrd="0" destOrd="0" presId="urn:microsoft.com/office/officeart/2005/8/layout/process3"/>
    <dgm:cxn modelId="{EA97F041-2A80-AB4F-A1BE-CACC18857EC1}" type="presParOf" srcId="{A0B48DB2-3864-E34A-A11E-5DD00A79EF0A}" destId="{79348AC1-6892-4E4B-8CBD-A4EC41BCD68D}" srcOrd="1" destOrd="0" presId="urn:microsoft.com/office/officeart/2005/8/layout/process3"/>
    <dgm:cxn modelId="{75B8754F-E175-7D45-B11C-4CDD77B499E0}" type="presParOf" srcId="{A0B48DB2-3864-E34A-A11E-5DD00A79EF0A}" destId="{2874B571-E826-C541-BC80-74D59101CA97}" srcOrd="2" destOrd="0" presId="urn:microsoft.com/office/officeart/2005/8/layout/process3"/>
    <dgm:cxn modelId="{AE04295A-69A5-9149-A995-759157E7472C}" type="presParOf" srcId="{D5612E12-0FD2-3A45-8617-9171454A15DA}" destId="{BCBB4FEB-18D5-6C4E-B23D-D9166FE176C5}" srcOrd="5" destOrd="0" presId="urn:microsoft.com/office/officeart/2005/8/layout/process3"/>
    <dgm:cxn modelId="{5C7A2F3B-C00D-D544-9BE4-4CA9BBFE18A3}" type="presParOf" srcId="{BCBB4FEB-18D5-6C4E-B23D-D9166FE176C5}" destId="{20368595-CC96-794F-A66C-8D8A4EF4FEDE}" srcOrd="0" destOrd="0" presId="urn:microsoft.com/office/officeart/2005/8/layout/process3"/>
    <dgm:cxn modelId="{630E7F64-1BED-D345-8B10-A66F4C4690AD}" type="presParOf" srcId="{D5612E12-0FD2-3A45-8617-9171454A15DA}" destId="{BE373EFA-01C1-514F-9E1E-AC94411841E9}" srcOrd="6" destOrd="0" presId="urn:microsoft.com/office/officeart/2005/8/layout/process3"/>
    <dgm:cxn modelId="{6D22A2DF-E58D-FE43-8CD1-0C110DD5F319}" type="presParOf" srcId="{BE373EFA-01C1-514F-9E1E-AC94411841E9}" destId="{1E0D3ABE-C8E0-4B4D-B7D0-BA6B54D711F9}" srcOrd="0" destOrd="0" presId="urn:microsoft.com/office/officeart/2005/8/layout/process3"/>
    <dgm:cxn modelId="{D9DF4668-99E3-1E48-BDC9-3677056379A6}" type="presParOf" srcId="{BE373EFA-01C1-514F-9E1E-AC94411841E9}" destId="{3E885B4F-9E8A-1648-B353-9BC1076873A7}" srcOrd="1" destOrd="0" presId="urn:microsoft.com/office/officeart/2005/8/layout/process3"/>
    <dgm:cxn modelId="{5966A54B-0830-3D4D-A135-56CC47307FD8}" type="presParOf" srcId="{BE373EFA-01C1-514F-9E1E-AC94411841E9}" destId="{9F14B316-707A-654C-9BA5-0AD01B5CED01}" srcOrd="2" destOrd="0" presId="urn:microsoft.com/office/officeart/2005/8/layout/process3"/>
    <dgm:cxn modelId="{D2FC6D8B-91B2-4C43-8D73-3E13431DBFD3}" type="presParOf" srcId="{D5612E12-0FD2-3A45-8617-9171454A15DA}" destId="{A57663AA-AA7F-3245-AFF6-0BDB5D407787}" srcOrd="7" destOrd="0" presId="urn:microsoft.com/office/officeart/2005/8/layout/process3"/>
    <dgm:cxn modelId="{FF61EE35-F2E2-6540-AA28-3EE7A350F927}" type="presParOf" srcId="{A57663AA-AA7F-3245-AFF6-0BDB5D407787}" destId="{9E884EA9-1D69-0847-8D52-A32F4F4E15CA}" srcOrd="0" destOrd="0" presId="urn:microsoft.com/office/officeart/2005/8/layout/process3"/>
    <dgm:cxn modelId="{ED64AE2B-6E30-1746-BF69-147015DEFCE3}" type="presParOf" srcId="{D5612E12-0FD2-3A45-8617-9171454A15DA}" destId="{01D85C02-B573-FF48-8A14-A78DD377F45E}" srcOrd="8" destOrd="0" presId="urn:microsoft.com/office/officeart/2005/8/layout/process3"/>
    <dgm:cxn modelId="{B3CE92C6-3893-BC45-8A97-2B7BAC42DA18}" type="presParOf" srcId="{01D85C02-B573-FF48-8A14-A78DD377F45E}" destId="{F87AA0E8-3680-D742-9CFC-C8C003A27ECF}" srcOrd="0" destOrd="0" presId="urn:microsoft.com/office/officeart/2005/8/layout/process3"/>
    <dgm:cxn modelId="{49D75CAB-1524-1F46-9304-BAE77AAB9605}" type="presParOf" srcId="{01D85C02-B573-FF48-8A14-A78DD377F45E}" destId="{35F5B83B-0C17-5F43-A22C-64516EE7CEC9}" srcOrd="1" destOrd="0" presId="urn:microsoft.com/office/officeart/2005/8/layout/process3"/>
    <dgm:cxn modelId="{680D9840-E911-B04B-8C08-64EFC9F8BA05}" type="presParOf" srcId="{01D85C02-B573-FF48-8A14-A78DD377F45E}" destId="{8AEACF5B-B5C2-524C-947C-FDA6F812F675}" srcOrd="2" destOrd="0" presId="urn:microsoft.com/office/officeart/2005/8/layout/process3"/>
    <dgm:cxn modelId="{BE1271B8-6D04-AF47-A6CE-ECEB48FD4BC3}" type="presParOf" srcId="{D5612E12-0FD2-3A45-8617-9171454A15DA}" destId="{A4AB9C76-2BF4-504E-B846-163524AB0649}" srcOrd="9" destOrd="0" presId="urn:microsoft.com/office/officeart/2005/8/layout/process3"/>
    <dgm:cxn modelId="{D792F859-3CC2-C240-9A65-3F0C56CFA525}" type="presParOf" srcId="{A4AB9C76-2BF4-504E-B846-163524AB0649}" destId="{DA158928-D2F5-454F-8182-B4C1191D7C09}" srcOrd="0" destOrd="0" presId="urn:microsoft.com/office/officeart/2005/8/layout/process3"/>
    <dgm:cxn modelId="{3606893D-915F-BF4D-AD58-C9F00D8E8827}" type="presParOf" srcId="{D5612E12-0FD2-3A45-8617-9171454A15DA}" destId="{733F27E4-047A-2647-A811-848020CA75E1}" srcOrd="10" destOrd="0" presId="urn:microsoft.com/office/officeart/2005/8/layout/process3"/>
    <dgm:cxn modelId="{28459CBB-6C56-8F46-84C2-72014635C555}" type="presParOf" srcId="{733F27E4-047A-2647-A811-848020CA75E1}" destId="{802B1F88-7055-8147-9C6D-51D16A894E86}" srcOrd="0" destOrd="0" presId="urn:microsoft.com/office/officeart/2005/8/layout/process3"/>
    <dgm:cxn modelId="{1229C477-8C90-5544-8A3F-EF95954A4699}" type="presParOf" srcId="{733F27E4-047A-2647-A811-848020CA75E1}" destId="{D1AFA1BB-C068-8D4C-B16A-99268C93EDD8}" srcOrd="1" destOrd="0" presId="urn:microsoft.com/office/officeart/2005/8/layout/process3"/>
    <dgm:cxn modelId="{63B5FFE6-D9F5-0142-9964-06E044163B6F}" type="presParOf" srcId="{733F27E4-047A-2647-A811-848020CA75E1}" destId="{3561509C-B4AA-5C49-B743-77ECF268538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D7D5A-113E-6249-AA8B-D7B3394C5D56}">
      <dsp:nvSpPr>
        <dsp:cNvPr id="0" name=""/>
        <dsp:cNvSpPr/>
      </dsp:nvSpPr>
      <dsp:spPr>
        <a:xfrm>
          <a:off x="12579" y="773548"/>
          <a:ext cx="1156286"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Requirements Gathering</a:t>
          </a:r>
          <a:endParaRPr lang="en-US" sz="1000" kern="1200" dirty="0"/>
        </a:p>
      </dsp:txBody>
      <dsp:txXfrm>
        <a:off x="12579" y="773548"/>
        <a:ext cx="1156286" cy="252116"/>
      </dsp:txXfrm>
    </dsp:sp>
    <dsp:sp modelId="{0C7D6DEB-DE49-BE43-8E61-CDFF20321D1B}">
      <dsp:nvSpPr>
        <dsp:cNvPr id="0" name=""/>
        <dsp:cNvSpPr/>
      </dsp:nvSpPr>
      <dsp:spPr>
        <a:xfrm>
          <a:off x="322617"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Surveys</a:t>
          </a:r>
          <a:endParaRPr lang="en-US" sz="1000" kern="1200" dirty="0"/>
        </a:p>
        <a:p>
          <a:pPr marL="57150" lvl="1" indent="-57150" algn="l" defTabSz="444500">
            <a:lnSpc>
              <a:spcPct val="90000"/>
            </a:lnSpc>
            <a:spcBef>
              <a:spcPct val="0"/>
            </a:spcBef>
            <a:spcAft>
              <a:spcPct val="15000"/>
            </a:spcAft>
            <a:buChar char="••"/>
          </a:pPr>
          <a:r>
            <a:rPr lang="en-US" sz="1000" kern="1200" dirty="0" smtClean="0"/>
            <a:t>User studies</a:t>
          </a:r>
          <a:endParaRPr lang="en-US" sz="1000" kern="1200" dirty="0"/>
        </a:p>
        <a:p>
          <a:pPr marL="57150" lvl="1" indent="-57150" algn="l" defTabSz="444500">
            <a:lnSpc>
              <a:spcPct val="90000"/>
            </a:lnSpc>
            <a:spcBef>
              <a:spcPct val="0"/>
            </a:spcBef>
            <a:spcAft>
              <a:spcPct val="15000"/>
            </a:spcAft>
            <a:buChar char="••"/>
          </a:pPr>
          <a:r>
            <a:rPr lang="en-US" sz="1000" kern="1200" dirty="0" smtClean="0"/>
            <a:t>Focus groups</a:t>
          </a:r>
          <a:endParaRPr lang="en-US" sz="1000" kern="1200" dirty="0"/>
        </a:p>
        <a:p>
          <a:pPr marL="57150" lvl="1" indent="-57150" algn="l" defTabSz="444500">
            <a:lnSpc>
              <a:spcPct val="90000"/>
            </a:lnSpc>
            <a:spcBef>
              <a:spcPct val="0"/>
            </a:spcBef>
            <a:spcAft>
              <a:spcPct val="15000"/>
            </a:spcAft>
            <a:buChar char="••"/>
          </a:pPr>
          <a:r>
            <a:rPr lang="en-US" sz="1000" kern="1200" dirty="0" smtClean="0"/>
            <a:t>SSM</a:t>
          </a:r>
          <a:endParaRPr lang="en-US" sz="1000" kern="1200" dirty="0"/>
        </a:p>
      </dsp:txBody>
      <dsp:txXfrm>
        <a:off x="349219" y="1052266"/>
        <a:ext cx="855069" cy="1347983"/>
      </dsp:txXfrm>
    </dsp:sp>
    <dsp:sp modelId="{1E5FDF49-2336-684E-87E2-8F69D563BDBC}">
      <dsp:nvSpPr>
        <dsp:cNvPr id="0" name=""/>
        <dsp:cNvSpPr/>
      </dsp:nvSpPr>
      <dsp:spPr>
        <a:xfrm>
          <a:off x="1275555" y="786539"/>
          <a:ext cx="226181"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1275555" y="831766"/>
        <a:ext cx="158341" cy="135679"/>
      </dsp:txXfrm>
    </dsp:sp>
    <dsp:sp modelId="{0F592E9F-34C8-9747-A75A-00431A9A8527}">
      <dsp:nvSpPr>
        <dsp:cNvPr id="0" name=""/>
        <dsp:cNvSpPr/>
      </dsp:nvSpPr>
      <dsp:spPr>
        <a:xfrm>
          <a:off x="1595622"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Specification</a:t>
          </a:r>
          <a:endParaRPr lang="en-US" sz="1000" kern="1200" dirty="0"/>
        </a:p>
      </dsp:txBody>
      <dsp:txXfrm>
        <a:off x="1595622" y="773548"/>
        <a:ext cx="908273" cy="252116"/>
      </dsp:txXfrm>
    </dsp:sp>
    <dsp:sp modelId="{0938EE19-09E4-F643-ADD0-FC70552F707A}">
      <dsp:nvSpPr>
        <dsp:cNvPr id="0" name=""/>
        <dsp:cNvSpPr/>
      </dsp:nvSpPr>
      <dsp:spPr>
        <a:xfrm>
          <a:off x="1740709" y="1025664"/>
          <a:ext cx="99016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b="0" kern="1200" dirty="0" smtClean="0">
              <a:solidFill>
                <a:schemeClr val="tx1"/>
              </a:solidFill>
            </a:rPr>
            <a:t>Use Cases</a:t>
          </a:r>
          <a:endParaRPr lang="en-US" sz="1000" b="0" kern="1200" dirty="0">
            <a:solidFill>
              <a:schemeClr val="tx1"/>
            </a:solidFill>
          </a:endParaRPr>
        </a:p>
        <a:p>
          <a:pPr marL="57150" lvl="1" indent="-57150" algn="l" defTabSz="444500">
            <a:lnSpc>
              <a:spcPct val="90000"/>
            </a:lnSpc>
            <a:spcBef>
              <a:spcPct val="0"/>
            </a:spcBef>
            <a:spcAft>
              <a:spcPct val="15000"/>
            </a:spcAft>
            <a:buChar char="••"/>
          </a:pPr>
          <a:r>
            <a:rPr lang="en-US" sz="1000" kern="1200" dirty="0" smtClean="0"/>
            <a:t>Scenarios</a:t>
          </a:r>
          <a:endParaRPr lang="en-US" sz="1000" kern="1200" dirty="0"/>
        </a:p>
        <a:p>
          <a:pPr marL="57150" lvl="1" indent="-57150" algn="l" defTabSz="444500">
            <a:lnSpc>
              <a:spcPct val="90000"/>
            </a:lnSpc>
            <a:spcBef>
              <a:spcPct val="0"/>
            </a:spcBef>
            <a:spcAft>
              <a:spcPct val="15000"/>
            </a:spcAft>
            <a:buChar char="••"/>
          </a:pPr>
          <a:r>
            <a:rPr lang="en-US" sz="1000" kern="1200" dirty="0" smtClean="0"/>
            <a:t>Storyboards</a:t>
          </a:r>
          <a:endParaRPr lang="en-US" sz="1000" kern="1200" dirty="0"/>
        </a:p>
      </dsp:txBody>
      <dsp:txXfrm>
        <a:off x="1769710" y="1054665"/>
        <a:ext cx="932161" cy="1343185"/>
      </dsp:txXfrm>
    </dsp:sp>
    <dsp:sp modelId="{DAC1B2F6-2D3C-9245-AD3F-5BCDE4A6A483}">
      <dsp:nvSpPr>
        <dsp:cNvPr id="0" name=""/>
        <dsp:cNvSpPr/>
      </dsp:nvSpPr>
      <dsp:spPr>
        <a:xfrm>
          <a:off x="2651823" y="786539"/>
          <a:ext cx="313605"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2651823" y="831766"/>
        <a:ext cx="245765" cy="135679"/>
      </dsp:txXfrm>
    </dsp:sp>
    <dsp:sp modelId="{79348AC1-6892-4E4B-8CBD-A4EC41BCD68D}">
      <dsp:nvSpPr>
        <dsp:cNvPr id="0" name=""/>
        <dsp:cNvSpPr/>
      </dsp:nvSpPr>
      <dsp:spPr>
        <a:xfrm>
          <a:off x="3095605"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Design</a:t>
          </a:r>
          <a:endParaRPr lang="en-US" sz="1000" kern="1200" dirty="0"/>
        </a:p>
      </dsp:txBody>
      <dsp:txXfrm>
        <a:off x="3095605" y="773548"/>
        <a:ext cx="908273" cy="252116"/>
      </dsp:txXfrm>
    </dsp:sp>
    <dsp:sp modelId="{2874B571-E826-C541-BC80-74D59101CA97}">
      <dsp:nvSpPr>
        <dsp:cNvPr id="0" name=""/>
        <dsp:cNvSpPr/>
      </dsp:nvSpPr>
      <dsp:spPr>
        <a:xfrm>
          <a:off x="3281637"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kern="1200" dirty="0" smtClean="0"/>
            <a:t>Class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Activity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Sequence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Etc…	</a:t>
          </a:r>
          <a:endParaRPr lang="en-US" sz="1000" kern="1200" dirty="0"/>
        </a:p>
      </dsp:txBody>
      <dsp:txXfrm>
        <a:off x="3308239" y="1052266"/>
        <a:ext cx="855069" cy="1347983"/>
      </dsp:txXfrm>
    </dsp:sp>
    <dsp:sp modelId="{BCBB4FEB-18D5-6C4E-B23D-D9166FE176C5}">
      <dsp:nvSpPr>
        <dsp:cNvPr id="0" name=""/>
        <dsp:cNvSpPr/>
      </dsp:nvSpPr>
      <dsp:spPr>
        <a:xfrm>
          <a:off x="4141569"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4141569" y="831766"/>
        <a:ext cx="224064" cy="135679"/>
      </dsp:txXfrm>
    </dsp:sp>
    <dsp:sp modelId="{3E885B4F-9E8A-1648-B353-9BC1076873A7}">
      <dsp:nvSpPr>
        <dsp:cNvPr id="0" name=""/>
        <dsp:cNvSpPr/>
      </dsp:nvSpPr>
      <dsp:spPr>
        <a:xfrm>
          <a:off x="4554642" y="773548"/>
          <a:ext cx="1105895"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Implementation</a:t>
          </a:r>
          <a:endParaRPr lang="en-US" sz="1000" kern="1200" dirty="0"/>
        </a:p>
      </dsp:txBody>
      <dsp:txXfrm>
        <a:off x="4554642" y="773548"/>
        <a:ext cx="1105895" cy="252116"/>
      </dsp:txXfrm>
    </dsp:sp>
    <dsp:sp modelId="{9F14B316-707A-654C-9BA5-0AD01B5CED01}">
      <dsp:nvSpPr>
        <dsp:cNvPr id="0" name=""/>
        <dsp:cNvSpPr/>
      </dsp:nvSpPr>
      <dsp:spPr>
        <a:xfrm>
          <a:off x="4839485"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Software code</a:t>
          </a:r>
          <a:endParaRPr lang="en-US" sz="1000" kern="1200" dirty="0"/>
        </a:p>
        <a:p>
          <a:pPr marL="57150" lvl="1" indent="-57150" algn="l" defTabSz="444500">
            <a:lnSpc>
              <a:spcPct val="90000"/>
            </a:lnSpc>
            <a:spcBef>
              <a:spcPct val="0"/>
            </a:spcBef>
            <a:spcAft>
              <a:spcPct val="15000"/>
            </a:spcAft>
            <a:buChar char="••"/>
          </a:pPr>
          <a:r>
            <a:rPr lang="en-US" sz="1000" kern="1200" dirty="0" smtClean="0"/>
            <a:t>APIs</a:t>
          </a:r>
          <a:endParaRPr lang="en-US" sz="1000" kern="1200" dirty="0"/>
        </a:p>
        <a:p>
          <a:pPr marL="57150" lvl="1" indent="-57150" algn="l" defTabSz="444500">
            <a:lnSpc>
              <a:spcPct val="90000"/>
            </a:lnSpc>
            <a:spcBef>
              <a:spcPct val="0"/>
            </a:spcBef>
            <a:spcAft>
              <a:spcPct val="15000"/>
            </a:spcAft>
            <a:buChar char="••"/>
          </a:pPr>
          <a:r>
            <a:rPr lang="en-US" sz="1000" kern="1200" dirty="0" smtClean="0"/>
            <a:t>Document formats</a:t>
          </a:r>
          <a:endParaRPr lang="en-US" sz="1000" kern="1200" dirty="0"/>
        </a:p>
      </dsp:txBody>
      <dsp:txXfrm>
        <a:off x="4866087" y="1052266"/>
        <a:ext cx="855069" cy="1347983"/>
      </dsp:txXfrm>
    </dsp:sp>
    <dsp:sp modelId="{A57663AA-AA7F-3245-AFF6-0BDB5D407787}">
      <dsp:nvSpPr>
        <dsp:cNvPr id="0" name=""/>
        <dsp:cNvSpPr/>
      </dsp:nvSpPr>
      <dsp:spPr>
        <a:xfrm>
          <a:off x="5773526" y="786539"/>
          <a:ext cx="23953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5773526" y="831766"/>
        <a:ext cx="171694" cy="135679"/>
      </dsp:txXfrm>
    </dsp:sp>
    <dsp:sp modelId="{35F5B83B-0C17-5F43-A22C-64516EE7CEC9}">
      <dsp:nvSpPr>
        <dsp:cNvPr id="0" name=""/>
        <dsp:cNvSpPr/>
      </dsp:nvSpPr>
      <dsp:spPr>
        <a:xfrm>
          <a:off x="6112490"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Testing</a:t>
          </a:r>
          <a:endParaRPr lang="en-US" sz="1000" kern="1200" dirty="0"/>
        </a:p>
      </dsp:txBody>
      <dsp:txXfrm>
        <a:off x="6112490" y="773548"/>
        <a:ext cx="908273" cy="252116"/>
      </dsp:txXfrm>
    </dsp:sp>
    <dsp:sp modelId="{8AEACF5B-B5C2-524C-947C-FDA6F812F675}">
      <dsp:nvSpPr>
        <dsp:cNvPr id="0" name=""/>
        <dsp:cNvSpPr/>
      </dsp:nvSpPr>
      <dsp:spPr>
        <a:xfrm>
          <a:off x="6298522"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Unit Tests</a:t>
          </a:r>
          <a:endParaRPr lang="en-US" sz="1000" kern="1200" dirty="0"/>
        </a:p>
        <a:p>
          <a:pPr marL="57150" lvl="1" indent="-57150" algn="l" defTabSz="444500">
            <a:lnSpc>
              <a:spcPct val="90000"/>
            </a:lnSpc>
            <a:spcBef>
              <a:spcPct val="0"/>
            </a:spcBef>
            <a:spcAft>
              <a:spcPct val="15000"/>
            </a:spcAft>
            <a:buChar char="••"/>
          </a:pPr>
          <a:r>
            <a:rPr lang="en-US" sz="1000" kern="1200" dirty="0" smtClean="0"/>
            <a:t>Black Box Tests</a:t>
          </a:r>
          <a:endParaRPr lang="en-US" sz="1000" kern="1200" dirty="0"/>
        </a:p>
        <a:p>
          <a:pPr marL="57150" lvl="1" indent="-57150" algn="l" defTabSz="444500">
            <a:lnSpc>
              <a:spcPct val="90000"/>
            </a:lnSpc>
            <a:spcBef>
              <a:spcPct val="0"/>
            </a:spcBef>
            <a:spcAft>
              <a:spcPct val="15000"/>
            </a:spcAft>
            <a:buChar char="••"/>
          </a:pPr>
          <a:r>
            <a:rPr lang="en-US" sz="1000" kern="1200" dirty="0" smtClean="0"/>
            <a:t>Etc…</a:t>
          </a:r>
          <a:endParaRPr lang="en-US" sz="1000" kern="1200" dirty="0"/>
        </a:p>
      </dsp:txBody>
      <dsp:txXfrm>
        <a:off x="6325124" y="1052266"/>
        <a:ext cx="855069" cy="1347983"/>
      </dsp:txXfrm>
    </dsp:sp>
    <dsp:sp modelId="{A4AB9C76-2BF4-504E-B846-163524AB0649}">
      <dsp:nvSpPr>
        <dsp:cNvPr id="0" name=""/>
        <dsp:cNvSpPr/>
      </dsp:nvSpPr>
      <dsp:spPr>
        <a:xfrm>
          <a:off x="7158455"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7158455" y="831766"/>
        <a:ext cx="224064" cy="135679"/>
      </dsp:txXfrm>
    </dsp:sp>
    <dsp:sp modelId="{D1AFA1BB-C068-8D4C-B16A-99268C93EDD8}">
      <dsp:nvSpPr>
        <dsp:cNvPr id="0" name=""/>
        <dsp:cNvSpPr/>
      </dsp:nvSpPr>
      <dsp:spPr>
        <a:xfrm>
          <a:off x="7571528"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Deployment</a:t>
          </a:r>
          <a:endParaRPr lang="en-US" sz="1000" kern="1200" dirty="0"/>
        </a:p>
      </dsp:txBody>
      <dsp:txXfrm>
        <a:off x="7571528" y="773548"/>
        <a:ext cx="908273" cy="252116"/>
      </dsp:txXfrm>
    </dsp:sp>
    <dsp:sp modelId="{3561509C-B4AA-5C49-B743-77ECF2685385}">
      <dsp:nvSpPr>
        <dsp:cNvPr id="0" name=""/>
        <dsp:cNvSpPr/>
      </dsp:nvSpPr>
      <dsp:spPr>
        <a:xfrm>
          <a:off x="7672972" y="1025664"/>
          <a:ext cx="1077448"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Configuration</a:t>
          </a:r>
          <a:endParaRPr lang="en-US" sz="1000" kern="1200" dirty="0"/>
        </a:p>
        <a:p>
          <a:pPr marL="57150" lvl="1" indent="-57150" algn="l" defTabSz="444500">
            <a:lnSpc>
              <a:spcPct val="90000"/>
            </a:lnSpc>
            <a:spcBef>
              <a:spcPct val="0"/>
            </a:spcBef>
            <a:spcAft>
              <a:spcPct val="15000"/>
            </a:spcAft>
            <a:buChar char="••"/>
          </a:pPr>
          <a:r>
            <a:rPr lang="en-US" sz="1000" kern="1200" dirty="0" smtClean="0"/>
            <a:t>Bug Tracking</a:t>
          </a:r>
          <a:endParaRPr lang="en-US" sz="1000" kern="1200" dirty="0"/>
        </a:p>
        <a:p>
          <a:pPr marL="57150" lvl="1" indent="-57150" algn="l" defTabSz="444500">
            <a:lnSpc>
              <a:spcPct val="90000"/>
            </a:lnSpc>
            <a:spcBef>
              <a:spcPct val="0"/>
            </a:spcBef>
            <a:spcAft>
              <a:spcPct val="15000"/>
            </a:spcAft>
            <a:buChar char="••"/>
          </a:pPr>
          <a:r>
            <a:rPr lang="en-US" sz="1000" kern="1200" dirty="0" smtClean="0"/>
            <a:t>User Support</a:t>
          </a:r>
          <a:endParaRPr lang="en-US" sz="1000" kern="1200" dirty="0"/>
        </a:p>
      </dsp:txBody>
      <dsp:txXfrm>
        <a:off x="7704529" y="1057221"/>
        <a:ext cx="1014334" cy="1338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D7D5A-113E-6249-AA8B-D7B3394C5D56}">
      <dsp:nvSpPr>
        <dsp:cNvPr id="0" name=""/>
        <dsp:cNvSpPr/>
      </dsp:nvSpPr>
      <dsp:spPr>
        <a:xfrm>
          <a:off x="12579" y="773548"/>
          <a:ext cx="1156286"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Requirements Gathering</a:t>
          </a:r>
          <a:endParaRPr lang="en-US" sz="1000" kern="1200" dirty="0"/>
        </a:p>
      </dsp:txBody>
      <dsp:txXfrm>
        <a:off x="12579" y="773548"/>
        <a:ext cx="1156286" cy="252116"/>
      </dsp:txXfrm>
    </dsp:sp>
    <dsp:sp modelId="{0C7D6DEB-DE49-BE43-8E61-CDFF20321D1B}">
      <dsp:nvSpPr>
        <dsp:cNvPr id="0" name=""/>
        <dsp:cNvSpPr/>
      </dsp:nvSpPr>
      <dsp:spPr>
        <a:xfrm>
          <a:off x="322617"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Surveys</a:t>
          </a:r>
          <a:endParaRPr lang="en-US" sz="1000" kern="1200" dirty="0"/>
        </a:p>
        <a:p>
          <a:pPr marL="57150" lvl="1" indent="-57150" algn="l" defTabSz="444500">
            <a:lnSpc>
              <a:spcPct val="90000"/>
            </a:lnSpc>
            <a:spcBef>
              <a:spcPct val="0"/>
            </a:spcBef>
            <a:spcAft>
              <a:spcPct val="15000"/>
            </a:spcAft>
            <a:buChar char="••"/>
          </a:pPr>
          <a:r>
            <a:rPr lang="en-US" sz="1000" kern="1200" dirty="0" smtClean="0"/>
            <a:t>User studies</a:t>
          </a:r>
          <a:endParaRPr lang="en-US" sz="1000" kern="1200" dirty="0"/>
        </a:p>
        <a:p>
          <a:pPr marL="57150" lvl="1" indent="-57150" algn="l" defTabSz="444500">
            <a:lnSpc>
              <a:spcPct val="90000"/>
            </a:lnSpc>
            <a:spcBef>
              <a:spcPct val="0"/>
            </a:spcBef>
            <a:spcAft>
              <a:spcPct val="15000"/>
            </a:spcAft>
            <a:buChar char="••"/>
          </a:pPr>
          <a:r>
            <a:rPr lang="en-US" sz="1000" kern="1200" dirty="0" smtClean="0"/>
            <a:t>Focus groups</a:t>
          </a:r>
          <a:endParaRPr lang="en-US" sz="1000" kern="1200" dirty="0"/>
        </a:p>
        <a:p>
          <a:pPr marL="57150" lvl="1" indent="-57150" algn="l" defTabSz="444500">
            <a:lnSpc>
              <a:spcPct val="90000"/>
            </a:lnSpc>
            <a:spcBef>
              <a:spcPct val="0"/>
            </a:spcBef>
            <a:spcAft>
              <a:spcPct val="15000"/>
            </a:spcAft>
            <a:buChar char="••"/>
          </a:pPr>
          <a:r>
            <a:rPr lang="en-US" sz="1000" kern="1200" dirty="0" smtClean="0"/>
            <a:t>SSM</a:t>
          </a:r>
          <a:endParaRPr lang="en-US" sz="1000" kern="1200" dirty="0"/>
        </a:p>
      </dsp:txBody>
      <dsp:txXfrm>
        <a:off x="349219" y="1052266"/>
        <a:ext cx="855069" cy="1347983"/>
      </dsp:txXfrm>
    </dsp:sp>
    <dsp:sp modelId="{1E5FDF49-2336-684E-87E2-8F69D563BDBC}">
      <dsp:nvSpPr>
        <dsp:cNvPr id="0" name=""/>
        <dsp:cNvSpPr/>
      </dsp:nvSpPr>
      <dsp:spPr>
        <a:xfrm>
          <a:off x="1275555" y="786539"/>
          <a:ext cx="226181"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1275555" y="831766"/>
        <a:ext cx="158341" cy="135679"/>
      </dsp:txXfrm>
    </dsp:sp>
    <dsp:sp modelId="{0F592E9F-34C8-9747-A75A-00431A9A8527}">
      <dsp:nvSpPr>
        <dsp:cNvPr id="0" name=""/>
        <dsp:cNvSpPr/>
      </dsp:nvSpPr>
      <dsp:spPr>
        <a:xfrm>
          <a:off x="1595622"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Specification</a:t>
          </a:r>
          <a:endParaRPr lang="en-US" sz="1000" kern="1200" dirty="0"/>
        </a:p>
      </dsp:txBody>
      <dsp:txXfrm>
        <a:off x="1595622" y="773548"/>
        <a:ext cx="908273" cy="252116"/>
      </dsp:txXfrm>
    </dsp:sp>
    <dsp:sp modelId="{0938EE19-09E4-F643-ADD0-FC70552F707A}">
      <dsp:nvSpPr>
        <dsp:cNvPr id="0" name=""/>
        <dsp:cNvSpPr/>
      </dsp:nvSpPr>
      <dsp:spPr>
        <a:xfrm>
          <a:off x="1740709" y="1025664"/>
          <a:ext cx="99016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b="0" kern="1200" dirty="0" smtClean="0">
              <a:solidFill>
                <a:schemeClr val="tx1"/>
              </a:solidFill>
            </a:rPr>
            <a:t>Use Cases</a:t>
          </a:r>
          <a:endParaRPr lang="en-US" sz="1000" b="0" kern="1200" dirty="0">
            <a:solidFill>
              <a:schemeClr val="tx1"/>
            </a:solidFill>
          </a:endParaRPr>
        </a:p>
        <a:p>
          <a:pPr marL="57150" lvl="1" indent="-57150" algn="l" defTabSz="444500">
            <a:lnSpc>
              <a:spcPct val="90000"/>
            </a:lnSpc>
            <a:spcBef>
              <a:spcPct val="0"/>
            </a:spcBef>
            <a:spcAft>
              <a:spcPct val="15000"/>
            </a:spcAft>
            <a:buChar char="••"/>
          </a:pPr>
          <a:r>
            <a:rPr lang="en-US" sz="1000" kern="1200" dirty="0" smtClean="0"/>
            <a:t>Scenarios</a:t>
          </a:r>
          <a:endParaRPr lang="en-US" sz="1000" kern="1200" dirty="0"/>
        </a:p>
        <a:p>
          <a:pPr marL="57150" lvl="1" indent="-57150" algn="l" defTabSz="444500">
            <a:lnSpc>
              <a:spcPct val="90000"/>
            </a:lnSpc>
            <a:spcBef>
              <a:spcPct val="0"/>
            </a:spcBef>
            <a:spcAft>
              <a:spcPct val="15000"/>
            </a:spcAft>
            <a:buChar char="••"/>
          </a:pPr>
          <a:r>
            <a:rPr lang="en-US" sz="1000" kern="1200" dirty="0" smtClean="0"/>
            <a:t>Storyboards</a:t>
          </a:r>
          <a:endParaRPr lang="en-US" sz="1000" kern="1200" dirty="0"/>
        </a:p>
      </dsp:txBody>
      <dsp:txXfrm>
        <a:off x="1769710" y="1054665"/>
        <a:ext cx="932161" cy="1343185"/>
      </dsp:txXfrm>
    </dsp:sp>
    <dsp:sp modelId="{DAC1B2F6-2D3C-9245-AD3F-5BCDE4A6A483}">
      <dsp:nvSpPr>
        <dsp:cNvPr id="0" name=""/>
        <dsp:cNvSpPr/>
      </dsp:nvSpPr>
      <dsp:spPr>
        <a:xfrm>
          <a:off x="2651823" y="786539"/>
          <a:ext cx="313605"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2651823" y="831766"/>
        <a:ext cx="245765" cy="135679"/>
      </dsp:txXfrm>
    </dsp:sp>
    <dsp:sp modelId="{79348AC1-6892-4E4B-8CBD-A4EC41BCD68D}">
      <dsp:nvSpPr>
        <dsp:cNvPr id="0" name=""/>
        <dsp:cNvSpPr/>
      </dsp:nvSpPr>
      <dsp:spPr>
        <a:xfrm>
          <a:off x="3095605"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Design</a:t>
          </a:r>
          <a:endParaRPr lang="en-US" sz="1000" kern="1200" dirty="0"/>
        </a:p>
      </dsp:txBody>
      <dsp:txXfrm>
        <a:off x="3095605" y="773548"/>
        <a:ext cx="908273" cy="252116"/>
      </dsp:txXfrm>
    </dsp:sp>
    <dsp:sp modelId="{2874B571-E826-C541-BC80-74D59101CA97}">
      <dsp:nvSpPr>
        <dsp:cNvPr id="0" name=""/>
        <dsp:cNvSpPr/>
      </dsp:nvSpPr>
      <dsp:spPr>
        <a:xfrm>
          <a:off x="3281637"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kern="1200" dirty="0" smtClean="0"/>
            <a:t>Class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Activity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Sequence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Etc…	</a:t>
          </a:r>
          <a:endParaRPr lang="en-US" sz="1000" kern="1200" dirty="0"/>
        </a:p>
      </dsp:txBody>
      <dsp:txXfrm>
        <a:off x="3308239" y="1052266"/>
        <a:ext cx="855069" cy="1347983"/>
      </dsp:txXfrm>
    </dsp:sp>
    <dsp:sp modelId="{BCBB4FEB-18D5-6C4E-B23D-D9166FE176C5}">
      <dsp:nvSpPr>
        <dsp:cNvPr id="0" name=""/>
        <dsp:cNvSpPr/>
      </dsp:nvSpPr>
      <dsp:spPr>
        <a:xfrm>
          <a:off x="4141569"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4141569" y="831766"/>
        <a:ext cx="224064" cy="135679"/>
      </dsp:txXfrm>
    </dsp:sp>
    <dsp:sp modelId="{3E885B4F-9E8A-1648-B353-9BC1076873A7}">
      <dsp:nvSpPr>
        <dsp:cNvPr id="0" name=""/>
        <dsp:cNvSpPr/>
      </dsp:nvSpPr>
      <dsp:spPr>
        <a:xfrm>
          <a:off x="4554642" y="773548"/>
          <a:ext cx="1105895"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Implementation</a:t>
          </a:r>
          <a:endParaRPr lang="en-US" sz="1000" kern="1200" dirty="0"/>
        </a:p>
      </dsp:txBody>
      <dsp:txXfrm>
        <a:off x="4554642" y="773548"/>
        <a:ext cx="1105895" cy="252116"/>
      </dsp:txXfrm>
    </dsp:sp>
    <dsp:sp modelId="{9F14B316-707A-654C-9BA5-0AD01B5CED01}">
      <dsp:nvSpPr>
        <dsp:cNvPr id="0" name=""/>
        <dsp:cNvSpPr/>
      </dsp:nvSpPr>
      <dsp:spPr>
        <a:xfrm>
          <a:off x="4839485"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Software code</a:t>
          </a:r>
          <a:endParaRPr lang="en-US" sz="1000" kern="1200" dirty="0"/>
        </a:p>
        <a:p>
          <a:pPr marL="57150" lvl="1" indent="-57150" algn="l" defTabSz="444500">
            <a:lnSpc>
              <a:spcPct val="90000"/>
            </a:lnSpc>
            <a:spcBef>
              <a:spcPct val="0"/>
            </a:spcBef>
            <a:spcAft>
              <a:spcPct val="15000"/>
            </a:spcAft>
            <a:buChar char="••"/>
          </a:pPr>
          <a:r>
            <a:rPr lang="en-US" sz="1000" kern="1200" dirty="0" smtClean="0"/>
            <a:t>APIs</a:t>
          </a:r>
          <a:endParaRPr lang="en-US" sz="1000" kern="1200" dirty="0"/>
        </a:p>
        <a:p>
          <a:pPr marL="57150" lvl="1" indent="-57150" algn="l" defTabSz="444500">
            <a:lnSpc>
              <a:spcPct val="90000"/>
            </a:lnSpc>
            <a:spcBef>
              <a:spcPct val="0"/>
            </a:spcBef>
            <a:spcAft>
              <a:spcPct val="15000"/>
            </a:spcAft>
            <a:buChar char="••"/>
          </a:pPr>
          <a:r>
            <a:rPr lang="en-US" sz="1000" kern="1200" dirty="0" smtClean="0"/>
            <a:t>Document formats</a:t>
          </a:r>
          <a:endParaRPr lang="en-US" sz="1000" kern="1200" dirty="0"/>
        </a:p>
      </dsp:txBody>
      <dsp:txXfrm>
        <a:off x="4866087" y="1052266"/>
        <a:ext cx="855069" cy="1347983"/>
      </dsp:txXfrm>
    </dsp:sp>
    <dsp:sp modelId="{A57663AA-AA7F-3245-AFF6-0BDB5D407787}">
      <dsp:nvSpPr>
        <dsp:cNvPr id="0" name=""/>
        <dsp:cNvSpPr/>
      </dsp:nvSpPr>
      <dsp:spPr>
        <a:xfrm>
          <a:off x="5773526" y="786539"/>
          <a:ext cx="23953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5773526" y="831766"/>
        <a:ext cx="171694" cy="135679"/>
      </dsp:txXfrm>
    </dsp:sp>
    <dsp:sp modelId="{35F5B83B-0C17-5F43-A22C-64516EE7CEC9}">
      <dsp:nvSpPr>
        <dsp:cNvPr id="0" name=""/>
        <dsp:cNvSpPr/>
      </dsp:nvSpPr>
      <dsp:spPr>
        <a:xfrm>
          <a:off x="6112490"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Testing</a:t>
          </a:r>
          <a:endParaRPr lang="en-US" sz="1000" kern="1200" dirty="0"/>
        </a:p>
      </dsp:txBody>
      <dsp:txXfrm>
        <a:off x="6112490" y="773548"/>
        <a:ext cx="908273" cy="252116"/>
      </dsp:txXfrm>
    </dsp:sp>
    <dsp:sp modelId="{8AEACF5B-B5C2-524C-947C-FDA6F812F675}">
      <dsp:nvSpPr>
        <dsp:cNvPr id="0" name=""/>
        <dsp:cNvSpPr/>
      </dsp:nvSpPr>
      <dsp:spPr>
        <a:xfrm>
          <a:off x="6298522"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Unit Tests</a:t>
          </a:r>
          <a:endParaRPr lang="en-US" sz="1000" kern="1200" dirty="0"/>
        </a:p>
        <a:p>
          <a:pPr marL="57150" lvl="1" indent="-57150" algn="l" defTabSz="444500">
            <a:lnSpc>
              <a:spcPct val="90000"/>
            </a:lnSpc>
            <a:spcBef>
              <a:spcPct val="0"/>
            </a:spcBef>
            <a:spcAft>
              <a:spcPct val="15000"/>
            </a:spcAft>
            <a:buChar char="••"/>
          </a:pPr>
          <a:r>
            <a:rPr lang="en-US" sz="1000" kern="1200" dirty="0" smtClean="0"/>
            <a:t>Black Box Tests</a:t>
          </a:r>
          <a:endParaRPr lang="en-US" sz="1000" kern="1200" dirty="0"/>
        </a:p>
        <a:p>
          <a:pPr marL="57150" lvl="1" indent="-57150" algn="l" defTabSz="444500">
            <a:lnSpc>
              <a:spcPct val="90000"/>
            </a:lnSpc>
            <a:spcBef>
              <a:spcPct val="0"/>
            </a:spcBef>
            <a:spcAft>
              <a:spcPct val="15000"/>
            </a:spcAft>
            <a:buChar char="••"/>
          </a:pPr>
          <a:r>
            <a:rPr lang="en-US" sz="1000" kern="1200" dirty="0" smtClean="0"/>
            <a:t>Etc…</a:t>
          </a:r>
          <a:endParaRPr lang="en-US" sz="1000" kern="1200" dirty="0"/>
        </a:p>
      </dsp:txBody>
      <dsp:txXfrm>
        <a:off x="6325124" y="1052266"/>
        <a:ext cx="855069" cy="1347983"/>
      </dsp:txXfrm>
    </dsp:sp>
    <dsp:sp modelId="{A4AB9C76-2BF4-504E-B846-163524AB0649}">
      <dsp:nvSpPr>
        <dsp:cNvPr id="0" name=""/>
        <dsp:cNvSpPr/>
      </dsp:nvSpPr>
      <dsp:spPr>
        <a:xfrm>
          <a:off x="7158455"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7158455" y="831766"/>
        <a:ext cx="224064" cy="135679"/>
      </dsp:txXfrm>
    </dsp:sp>
    <dsp:sp modelId="{D1AFA1BB-C068-8D4C-B16A-99268C93EDD8}">
      <dsp:nvSpPr>
        <dsp:cNvPr id="0" name=""/>
        <dsp:cNvSpPr/>
      </dsp:nvSpPr>
      <dsp:spPr>
        <a:xfrm>
          <a:off x="7571528"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Deployment</a:t>
          </a:r>
          <a:endParaRPr lang="en-US" sz="1000" kern="1200" dirty="0"/>
        </a:p>
      </dsp:txBody>
      <dsp:txXfrm>
        <a:off x="7571528" y="773548"/>
        <a:ext cx="908273" cy="252116"/>
      </dsp:txXfrm>
    </dsp:sp>
    <dsp:sp modelId="{3561509C-B4AA-5C49-B743-77ECF2685385}">
      <dsp:nvSpPr>
        <dsp:cNvPr id="0" name=""/>
        <dsp:cNvSpPr/>
      </dsp:nvSpPr>
      <dsp:spPr>
        <a:xfrm>
          <a:off x="7672972" y="1025664"/>
          <a:ext cx="1077448"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Configuration</a:t>
          </a:r>
          <a:endParaRPr lang="en-US" sz="1000" kern="1200" dirty="0"/>
        </a:p>
        <a:p>
          <a:pPr marL="57150" lvl="1" indent="-57150" algn="l" defTabSz="444500">
            <a:lnSpc>
              <a:spcPct val="90000"/>
            </a:lnSpc>
            <a:spcBef>
              <a:spcPct val="0"/>
            </a:spcBef>
            <a:spcAft>
              <a:spcPct val="15000"/>
            </a:spcAft>
            <a:buChar char="••"/>
          </a:pPr>
          <a:r>
            <a:rPr lang="en-US" sz="1000" kern="1200" dirty="0" smtClean="0"/>
            <a:t>Bug Tracking</a:t>
          </a:r>
          <a:endParaRPr lang="en-US" sz="1000" kern="1200" dirty="0"/>
        </a:p>
        <a:p>
          <a:pPr marL="57150" lvl="1" indent="-57150" algn="l" defTabSz="444500">
            <a:lnSpc>
              <a:spcPct val="90000"/>
            </a:lnSpc>
            <a:spcBef>
              <a:spcPct val="0"/>
            </a:spcBef>
            <a:spcAft>
              <a:spcPct val="15000"/>
            </a:spcAft>
            <a:buChar char="••"/>
          </a:pPr>
          <a:r>
            <a:rPr lang="en-US" sz="1000" kern="1200" dirty="0" smtClean="0"/>
            <a:t>User Support</a:t>
          </a:r>
          <a:endParaRPr lang="en-US" sz="1000" kern="1200" dirty="0"/>
        </a:p>
      </dsp:txBody>
      <dsp:txXfrm>
        <a:off x="7704529" y="1057221"/>
        <a:ext cx="1014334" cy="1338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D7D5A-113E-6249-AA8B-D7B3394C5D56}">
      <dsp:nvSpPr>
        <dsp:cNvPr id="0" name=""/>
        <dsp:cNvSpPr/>
      </dsp:nvSpPr>
      <dsp:spPr>
        <a:xfrm>
          <a:off x="12579" y="773548"/>
          <a:ext cx="1156286"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Requirements Gathering</a:t>
          </a:r>
          <a:endParaRPr lang="en-US" sz="1000" kern="1200" dirty="0"/>
        </a:p>
      </dsp:txBody>
      <dsp:txXfrm>
        <a:off x="12579" y="773548"/>
        <a:ext cx="1156286" cy="252116"/>
      </dsp:txXfrm>
    </dsp:sp>
    <dsp:sp modelId="{0C7D6DEB-DE49-BE43-8E61-CDFF20321D1B}">
      <dsp:nvSpPr>
        <dsp:cNvPr id="0" name=""/>
        <dsp:cNvSpPr/>
      </dsp:nvSpPr>
      <dsp:spPr>
        <a:xfrm>
          <a:off x="322617"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Surveys</a:t>
          </a:r>
          <a:endParaRPr lang="en-US" sz="1000" kern="1200" dirty="0"/>
        </a:p>
        <a:p>
          <a:pPr marL="57150" lvl="1" indent="-57150" algn="l" defTabSz="444500">
            <a:lnSpc>
              <a:spcPct val="90000"/>
            </a:lnSpc>
            <a:spcBef>
              <a:spcPct val="0"/>
            </a:spcBef>
            <a:spcAft>
              <a:spcPct val="15000"/>
            </a:spcAft>
            <a:buChar char="••"/>
          </a:pPr>
          <a:r>
            <a:rPr lang="en-US" sz="1000" kern="1200" dirty="0" smtClean="0"/>
            <a:t>User studies</a:t>
          </a:r>
          <a:endParaRPr lang="en-US" sz="1000" kern="1200" dirty="0"/>
        </a:p>
        <a:p>
          <a:pPr marL="57150" lvl="1" indent="-57150" algn="l" defTabSz="444500">
            <a:lnSpc>
              <a:spcPct val="90000"/>
            </a:lnSpc>
            <a:spcBef>
              <a:spcPct val="0"/>
            </a:spcBef>
            <a:spcAft>
              <a:spcPct val="15000"/>
            </a:spcAft>
            <a:buChar char="••"/>
          </a:pPr>
          <a:r>
            <a:rPr lang="en-US" sz="1000" kern="1200" dirty="0" smtClean="0"/>
            <a:t>Focus groups</a:t>
          </a:r>
          <a:endParaRPr lang="en-US" sz="1000" kern="1200" dirty="0"/>
        </a:p>
        <a:p>
          <a:pPr marL="57150" lvl="1" indent="-57150" algn="l" defTabSz="444500">
            <a:lnSpc>
              <a:spcPct val="90000"/>
            </a:lnSpc>
            <a:spcBef>
              <a:spcPct val="0"/>
            </a:spcBef>
            <a:spcAft>
              <a:spcPct val="15000"/>
            </a:spcAft>
            <a:buChar char="••"/>
          </a:pPr>
          <a:r>
            <a:rPr lang="en-US" sz="1000" kern="1200" dirty="0" smtClean="0"/>
            <a:t>SSM</a:t>
          </a:r>
          <a:endParaRPr lang="en-US" sz="1000" kern="1200" dirty="0"/>
        </a:p>
      </dsp:txBody>
      <dsp:txXfrm>
        <a:off x="349219" y="1052266"/>
        <a:ext cx="855069" cy="1347983"/>
      </dsp:txXfrm>
    </dsp:sp>
    <dsp:sp modelId="{1E5FDF49-2336-684E-87E2-8F69D563BDBC}">
      <dsp:nvSpPr>
        <dsp:cNvPr id="0" name=""/>
        <dsp:cNvSpPr/>
      </dsp:nvSpPr>
      <dsp:spPr>
        <a:xfrm>
          <a:off x="1275555" y="786539"/>
          <a:ext cx="226181"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1275555" y="831766"/>
        <a:ext cx="158341" cy="135679"/>
      </dsp:txXfrm>
    </dsp:sp>
    <dsp:sp modelId="{0F592E9F-34C8-9747-A75A-00431A9A8527}">
      <dsp:nvSpPr>
        <dsp:cNvPr id="0" name=""/>
        <dsp:cNvSpPr/>
      </dsp:nvSpPr>
      <dsp:spPr>
        <a:xfrm>
          <a:off x="1595622"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Specification</a:t>
          </a:r>
          <a:endParaRPr lang="en-US" sz="1000" kern="1200" dirty="0"/>
        </a:p>
      </dsp:txBody>
      <dsp:txXfrm>
        <a:off x="1595622" y="773548"/>
        <a:ext cx="908273" cy="252116"/>
      </dsp:txXfrm>
    </dsp:sp>
    <dsp:sp modelId="{0938EE19-09E4-F643-ADD0-FC70552F707A}">
      <dsp:nvSpPr>
        <dsp:cNvPr id="0" name=""/>
        <dsp:cNvSpPr/>
      </dsp:nvSpPr>
      <dsp:spPr>
        <a:xfrm>
          <a:off x="1740709" y="1025664"/>
          <a:ext cx="99016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b="0" kern="1200" dirty="0" smtClean="0">
              <a:solidFill>
                <a:schemeClr val="tx1"/>
              </a:solidFill>
            </a:rPr>
            <a:t>Use Cases</a:t>
          </a:r>
          <a:endParaRPr lang="en-US" sz="1000" b="0" kern="1200" dirty="0">
            <a:solidFill>
              <a:schemeClr val="tx1"/>
            </a:solidFill>
          </a:endParaRPr>
        </a:p>
        <a:p>
          <a:pPr marL="57150" lvl="1" indent="-57150" algn="l" defTabSz="444500">
            <a:lnSpc>
              <a:spcPct val="90000"/>
            </a:lnSpc>
            <a:spcBef>
              <a:spcPct val="0"/>
            </a:spcBef>
            <a:spcAft>
              <a:spcPct val="15000"/>
            </a:spcAft>
            <a:buChar char="••"/>
          </a:pPr>
          <a:r>
            <a:rPr lang="en-US" sz="1000" kern="1200" dirty="0" smtClean="0"/>
            <a:t>Scenarios</a:t>
          </a:r>
          <a:endParaRPr lang="en-US" sz="1000" kern="1200" dirty="0"/>
        </a:p>
        <a:p>
          <a:pPr marL="57150" lvl="1" indent="-57150" algn="l" defTabSz="444500">
            <a:lnSpc>
              <a:spcPct val="90000"/>
            </a:lnSpc>
            <a:spcBef>
              <a:spcPct val="0"/>
            </a:spcBef>
            <a:spcAft>
              <a:spcPct val="15000"/>
            </a:spcAft>
            <a:buChar char="••"/>
          </a:pPr>
          <a:r>
            <a:rPr lang="en-US" sz="1000" kern="1200" dirty="0" smtClean="0"/>
            <a:t>Storyboards</a:t>
          </a:r>
          <a:endParaRPr lang="en-US" sz="1000" kern="1200" dirty="0"/>
        </a:p>
      </dsp:txBody>
      <dsp:txXfrm>
        <a:off x="1769710" y="1054665"/>
        <a:ext cx="932161" cy="1343185"/>
      </dsp:txXfrm>
    </dsp:sp>
    <dsp:sp modelId="{DAC1B2F6-2D3C-9245-AD3F-5BCDE4A6A483}">
      <dsp:nvSpPr>
        <dsp:cNvPr id="0" name=""/>
        <dsp:cNvSpPr/>
      </dsp:nvSpPr>
      <dsp:spPr>
        <a:xfrm>
          <a:off x="2651823" y="786539"/>
          <a:ext cx="313605"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2651823" y="831766"/>
        <a:ext cx="245765" cy="135679"/>
      </dsp:txXfrm>
    </dsp:sp>
    <dsp:sp modelId="{79348AC1-6892-4E4B-8CBD-A4EC41BCD68D}">
      <dsp:nvSpPr>
        <dsp:cNvPr id="0" name=""/>
        <dsp:cNvSpPr/>
      </dsp:nvSpPr>
      <dsp:spPr>
        <a:xfrm>
          <a:off x="3095605"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Design</a:t>
          </a:r>
          <a:endParaRPr lang="en-US" sz="1000" kern="1200" dirty="0"/>
        </a:p>
      </dsp:txBody>
      <dsp:txXfrm>
        <a:off x="3095605" y="773548"/>
        <a:ext cx="908273" cy="252116"/>
      </dsp:txXfrm>
    </dsp:sp>
    <dsp:sp modelId="{2874B571-E826-C541-BC80-74D59101CA97}">
      <dsp:nvSpPr>
        <dsp:cNvPr id="0" name=""/>
        <dsp:cNvSpPr/>
      </dsp:nvSpPr>
      <dsp:spPr>
        <a:xfrm>
          <a:off x="3281637"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kern="1200" dirty="0" smtClean="0"/>
            <a:t>Class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Activity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Sequence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Etc…	</a:t>
          </a:r>
          <a:endParaRPr lang="en-US" sz="1000" kern="1200" dirty="0"/>
        </a:p>
      </dsp:txBody>
      <dsp:txXfrm>
        <a:off x="3308239" y="1052266"/>
        <a:ext cx="855069" cy="1347983"/>
      </dsp:txXfrm>
    </dsp:sp>
    <dsp:sp modelId="{BCBB4FEB-18D5-6C4E-B23D-D9166FE176C5}">
      <dsp:nvSpPr>
        <dsp:cNvPr id="0" name=""/>
        <dsp:cNvSpPr/>
      </dsp:nvSpPr>
      <dsp:spPr>
        <a:xfrm>
          <a:off x="4141569"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4141569" y="831766"/>
        <a:ext cx="224064" cy="135679"/>
      </dsp:txXfrm>
    </dsp:sp>
    <dsp:sp modelId="{3E885B4F-9E8A-1648-B353-9BC1076873A7}">
      <dsp:nvSpPr>
        <dsp:cNvPr id="0" name=""/>
        <dsp:cNvSpPr/>
      </dsp:nvSpPr>
      <dsp:spPr>
        <a:xfrm>
          <a:off x="4554642" y="773548"/>
          <a:ext cx="1105895"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Implementation</a:t>
          </a:r>
          <a:endParaRPr lang="en-US" sz="1000" kern="1200" dirty="0"/>
        </a:p>
      </dsp:txBody>
      <dsp:txXfrm>
        <a:off x="4554642" y="773548"/>
        <a:ext cx="1105895" cy="252116"/>
      </dsp:txXfrm>
    </dsp:sp>
    <dsp:sp modelId="{9F14B316-707A-654C-9BA5-0AD01B5CED01}">
      <dsp:nvSpPr>
        <dsp:cNvPr id="0" name=""/>
        <dsp:cNvSpPr/>
      </dsp:nvSpPr>
      <dsp:spPr>
        <a:xfrm>
          <a:off x="4839485"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Software code</a:t>
          </a:r>
          <a:endParaRPr lang="en-US" sz="1000" kern="1200" dirty="0"/>
        </a:p>
        <a:p>
          <a:pPr marL="57150" lvl="1" indent="-57150" algn="l" defTabSz="444500">
            <a:lnSpc>
              <a:spcPct val="90000"/>
            </a:lnSpc>
            <a:spcBef>
              <a:spcPct val="0"/>
            </a:spcBef>
            <a:spcAft>
              <a:spcPct val="15000"/>
            </a:spcAft>
            <a:buChar char="••"/>
          </a:pPr>
          <a:r>
            <a:rPr lang="en-US" sz="1000" kern="1200" dirty="0" smtClean="0"/>
            <a:t>APIs</a:t>
          </a:r>
          <a:endParaRPr lang="en-US" sz="1000" kern="1200" dirty="0"/>
        </a:p>
        <a:p>
          <a:pPr marL="57150" lvl="1" indent="-57150" algn="l" defTabSz="444500">
            <a:lnSpc>
              <a:spcPct val="90000"/>
            </a:lnSpc>
            <a:spcBef>
              <a:spcPct val="0"/>
            </a:spcBef>
            <a:spcAft>
              <a:spcPct val="15000"/>
            </a:spcAft>
            <a:buChar char="••"/>
          </a:pPr>
          <a:r>
            <a:rPr lang="en-US" sz="1000" kern="1200" dirty="0" smtClean="0"/>
            <a:t>Document formats</a:t>
          </a:r>
          <a:endParaRPr lang="en-US" sz="1000" kern="1200" dirty="0"/>
        </a:p>
      </dsp:txBody>
      <dsp:txXfrm>
        <a:off x="4866087" y="1052266"/>
        <a:ext cx="855069" cy="1347983"/>
      </dsp:txXfrm>
    </dsp:sp>
    <dsp:sp modelId="{A57663AA-AA7F-3245-AFF6-0BDB5D407787}">
      <dsp:nvSpPr>
        <dsp:cNvPr id="0" name=""/>
        <dsp:cNvSpPr/>
      </dsp:nvSpPr>
      <dsp:spPr>
        <a:xfrm>
          <a:off x="5773526" y="786539"/>
          <a:ext cx="23953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5773526" y="831766"/>
        <a:ext cx="171694" cy="135679"/>
      </dsp:txXfrm>
    </dsp:sp>
    <dsp:sp modelId="{35F5B83B-0C17-5F43-A22C-64516EE7CEC9}">
      <dsp:nvSpPr>
        <dsp:cNvPr id="0" name=""/>
        <dsp:cNvSpPr/>
      </dsp:nvSpPr>
      <dsp:spPr>
        <a:xfrm>
          <a:off x="6112490"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Testing</a:t>
          </a:r>
          <a:endParaRPr lang="en-US" sz="1000" kern="1200" dirty="0"/>
        </a:p>
      </dsp:txBody>
      <dsp:txXfrm>
        <a:off x="6112490" y="773548"/>
        <a:ext cx="908273" cy="252116"/>
      </dsp:txXfrm>
    </dsp:sp>
    <dsp:sp modelId="{8AEACF5B-B5C2-524C-947C-FDA6F812F675}">
      <dsp:nvSpPr>
        <dsp:cNvPr id="0" name=""/>
        <dsp:cNvSpPr/>
      </dsp:nvSpPr>
      <dsp:spPr>
        <a:xfrm>
          <a:off x="6298522"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Unit Tests</a:t>
          </a:r>
          <a:endParaRPr lang="en-US" sz="1000" kern="1200" dirty="0"/>
        </a:p>
        <a:p>
          <a:pPr marL="57150" lvl="1" indent="-57150" algn="l" defTabSz="444500">
            <a:lnSpc>
              <a:spcPct val="90000"/>
            </a:lnSpc>
            <a:spcBef>
              <a:spcPct val="0"/>
            </a:spcBef>
            <a:spcAft>
              <a:spcPct val="15000"/>
            </a:spcAft>
            <a:buChar char="••"/>
          </a:pPr>
          <a:r>
            <a:rPr lang="en-US" sz="1000" kern="1200" dirty="0" smtClean="0"/>
            <a:t>Black Box Tests</a:t>
          </a:r>
          <a:endParaRPr lang="en-US" sz="1000" kern="1200" dirty="0"/>
        </a:p>
        <a:p>
          <a:pPr marL="57150" lvl="1" indent="-57150" algn="l" defTabSz="444500">
            <a:lnSpc>
              <a:spcPct val="90000"/>
            </a:lnSpc>
            <a:spcBef>
              <a:spcPct val="0"/>
            </a:spcBef>
            <a:spcAft>
              <a:spcPct val="15000"/>
            </a:spcAft>
            <a:buChar char="••"/>
          </a:pPr>
          <a:r>
            <a:rPr lang="en-US" sz="1000" kern="1200" dirty="0" smtClean="0"/>
            <a:t>Etc…</a:t>
          </a:r>
          <a:endParaRPr lang="en-US" sz="1000" kern="1200" dirty="0"/>
        </a:p>
      </dsp:txBody>
      <dsp:txXfrm>
        <a:off x="6325124" y="1052266"/>
        <a:ext cx="855069" cy="1347983"/>
      </dsp:txXfrm>
    </dsp:sp>
    <dsp:sp modelId="{A4AB9C76-2BF4-504E-B846-163524AB0649}">
      <dsp:nvSpPr>
        <dsp:cNvPr id="0" name=""/>
        <dsp:cNvSpPr/>
      </dsp:nvSpPr>
      <dsp:spPr>
        <a:xfrm>
          <a:off x="7158455"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7158455" y="831766"/>
        <a:ext cx="224064" cy="135679"/>
      </dsp:txXfrm>
    </dsp:sp>
    <dsp:sp modelId="{D1AFA1BB-C068-8D4C-B16A-99268C93EDD8}">
      <dsp:nvSpPr>
        <dsp:cNvPr id="0" name=""/>
        <dsp:cNvSpPr/>
      </dsp:nvSpPr>
      <dsp:spPr>
        <a:xfrm>
          <a:off x="7571528"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Deployment</a:t>
          </a:r>
          <a:endParaRPr lang="en-US" sz="1000" kern="1200" dirty="0"/>
        </a:p>
      </dsp:txBody>
      <dsp:txXfrm>
        <a:off x="7571528" y="773548"/>
        <a:ext cx="908273" cy="252116"/>
      </dsp:txXfrm>
    </dsp:sp>
    <dsp:sp modelId="{3561509C-B4AA-5C49-B743-77ECF2685385}">
      <dsp:nvSpPr>
        <dsp:cNvPr id="0" name=""/>
        <dsp:cNvSpPr/>
      </dsp:nvSpPr>
      <dsp:spPr>
        <a:xfrm>
          <a:off x="7672972" y="1025664"/>
          <a:ext cx="1077448"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Configuration</a:t>
          </a:r>
          <a:endParaRPr lang="en-US" sz="1000" kern="1200" dirty="0"/>
        </a:p>
        <a:p>
          <a:pPr marL="57150" lvl="1" indent="-57150" algn="l" defTabSz="444500">
            <a:lnSpc>
              <a:spcPct val="90000"/>
            </a:lnSpc>
            <a:spcBef>
              <a:spcPct val="0"/>
            </a:spcBef>
            <a:spcAft>
              <a:spcPct val="15000"/>
            </a:spcAft>
            <a:buChar char="••"/>
          </a:pPr>
          <a:r>
            <a:rPr lang="en-US" sz="1000" kern="1200" dirty="0" smtClean="0"/>
            <a:t>Bug Tracking</a:t>
          </a:r>
          <a:endParaRPr lang="en-US" sz="1000" kern="1200" dirty="0"/>
        </a:p>
        <a:p>
          <a:pPr marL="57150" lvl="1" indent="-57150" algn="l" defTabSz="444500">
            <a:lnSpc>
              <a:spcPct val="90000"/>
            </a:lnSpc>
            <a:spcBef>
              <a:spcPct val="0"/>
            </a:spcBef>
            <a:spcAft>
              <a:spcPct val="15000"/>
            </a:spcAft>
            <a:buChar char="••"/>
          </a:pPr>
          <a:r>
            <a:rPr lang="en-US" sz="1000" kern="1200" dirty="0" smtClean="0"/>
            <a:t>User Support</a:t>
          </a:r>
          <a:endParaRPr lang="en-US" sz="1000" kern="1200" dirty="0"/>
        </a:p>
      </dsp:txBody>
      <dsp:txXfrm>
        <a:off x="7704529" y="1057221"/>
        <a:ext cx="1014334" cy="13380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D7D5A-113E-6249-AA8B-D7B3394C5D56}">
      <dsp:nvSpPr>
        <dsp:cNvPr id="0" name=""/>
        <dsp:cNvSpPr/>
      </dsp:nvSpPr>
      <dsp:spPr>
        <a:xfrm>
          <a:off x="12579" y="773548"/>
          <a:ext cx="1156286"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Requirements Gathering</a:t>
          </a:r>
          <a:endParaRPr lang="en-US" sz="1000" kern="1200" dirty="0"/>
        </a:p>
      </dsp:txBody>
      <dsp:txXfrm>
        <a:off x="12579" y="773548"/>
        <a:ext cx="1156286" cy="252116"/>
      </dsp:txXfrm>
    </dsp:sp>
    <dsp:sp modelId="{0C7D6DEB-DE49-BE43-8E61-CDFF20321D1B}">
      <dsp:nvSpPr>
        <dsp:cNvPr id="0" name=""/>
        <dsp:cNvSpPr/>
      </dsp:nvSpPr>
      <dsp:spPr>
        <a:xfrm>
          <a:off x="322617" y="1025664"/>
          <a:ext cx="908273" cy="140118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Surveys</a:t>
          </a:r>
          <a:endParaRPr lang="en-US" sz="1000" kern="1200" dirty="0"/>
        </a:p>
        <a:p>
          <a:pPr marL="57150" lvl="1" indent="-57150" algn="l" defTabSz="444500">
            <a:lnSpc>
              <a:spcPct val="90000"/>
            </a:lnSpc>
            <a:spcBef>
              <a:spcPct val="0"/>
            </a:spcBef>
            <a:spcAft>
              <a:spcPct val="15000"/>
            </a:spcAft>
            <a:buChar char="••"/>
          </a:pPr>
          <a:r>
            <a:rPr lang="en-US" sz="1000" kern="1200" dirty="0" smtClean="0"/>
            <a:t>User studies</a:t>
          </a:r>
          <a:endParaRPr lang="en-US" sz="1000" kern="1200" dirty="0"/>
        </a:p>
        <a:p>
          <a:pPr marL="57150" lvl="1" indent="-57150" algn="l" defTabSz="444500">
            <a:lnSpc>
              <a:spcPct val="90000"/>
            </a:lnSpc>
            <a:spcBef>
              <a:spcPct val="0"/>
            </a:spcBef>
            <a:spcAft>
              <a:spcPct val="15000"/>
            </a:spcAft>
            <a:buChar char="••"/>
          </a:pPr>
          <a:r>
            <a:rPr lang="en-US" sz="1000" kern="1200" dirty="0" smtClean="0"/>
            <a:t>Focus groups</a:t>
          </a:r>
          <a:endParaRPr lang="en-US" sz="1000" kern="1200" dirty="0"/>
        </a:p>
        <a:p>
          <a:pPr marL="57150" lvl="1" indent="-57150" algn="l" defTabSz="444500">
            <a:lnSpc>
              <a:spcPct val="90000"/>
            </a:lnSpc>
            <a:spcBef>
              <a:spcPct val="0"/>
            </a:spcBef>
            <a:spcAft>
              <a:spcPct val="15000"/>
            </a:spcAft>
            <a:buChar char="••"/>
          </a:pPr>
          <a:r>
            <a:rPr lang="en-US" sz="1000" kern="1200" dirty="0" smtClean="0"/>
            <a:t>SSM</a:t>
          </a:r>
          <a:endParaRPr lang="en-US" sz="1000" kern="1200" dirty="0"/>
        </a:p>
      </dsp:txBody>
      <dsp:txXfrm>
        <a:off x="349219" y="1052266"/>
        <a:ext cx="855069" cy="1347983"/>
      </dsp:txXfrm>
    </dsp:sp>
    <dsp:sp modelId="{1E5FDF49-2336-684E-87E2-8F69D563BDBC}">
      <dsp:nvSpPr>
        <dsp:cNvPr id="0" name=""/>
        <dsp:cNvSpPr/>
      </dsp:nvSpPr>
      <dsp:spPr>
        <a:xfrm>
          <a:off x="1275555" y="786539"/>
          <a:ext cx="226181"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1275555" y="831766"/>
        <a:ext cx="158341" cy="135679"/>
      </dsp:txXfrm>
    </dsp:sp>
    <dsp:sp modelId="{0F592E9F-34C8-9747-A75A-00431A9A8527}">
      <dsp:nvSpPr>
        <dsp:cNvPr id="0" name=""/>
        <dsp:cNvSpPr/>
      </dsp:nvSpPr>
      <dsp:spPr>
        <a:xfrm>
          <a:off x="1595622"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Specification</a:t>
          </a:r>
          <a:endParaRPr lang="en-US" sz="1000" kern="1200" dirty="0"/>
        </a:p>
      </dsp:txBody>
      <dsp:txXfrm>
        <a:off x="1595622" y="773548"/>
        <a:ext cx="908273" cy="252116"/>
      </dsp:txXfrm>
    </dsp:sp>
    <dsp:sp modelId="{0938EE19-09E4-F643-ADD0-FC70552F707A}">
      <dsp:nvSpPr>
        <dsp:cNvPr id="0" name=""/>
        <dsp:cNvSpPr/>
      </dsp:nvSpPr>
      <dsp:spPr>
        <a:xfrm>
          <a:off x="1740709" y="1025664"/>
          <a:ext cx="990163" cy="140118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b="0" kern="1200" dirty="0" smtClean="0">
              <a:solidFill>
                <a:schemeClr val="tx1"/>
              </a:solidFill>
            </a:rPr>
            <a:t>Use Cases</a:t>
          </a:r>
          <a:endParaRPr lang="en-US" sz="1000" b="0" kern="1200" dirty="0">
            <a:solidFill>
              <a:schemeClr val="tx1"/>
            </a:solidFill>
          </a:endParaRPr>
        </a:p>
        <a:p>
          <a:pPr marL="57150" lvl="1" indent="-57150" algn="l" defTabSz="444500">
            <a:lnSpc>
              <a:spcPct val="90000"/>
            </a:lnSpc>
            <a:spcBef>
              <a:spcPct val="0"/>
            </a:spcBef>
            <a:spcAft>
              <a:spcPct val="15000"/>
            </a:spcAft>
            <a:buChar char="••"/>
          </a:pPr>
          <a:r>
            <a:rPr lang="en-US" sz="1000" kern="1200" dirty="0" smtClean="0"/>
            <a:t>Scenarios</a:t>
          </a:r>
          <a:endParaRPr lang="en-US" sz="1000" kern="1200" dirty="0"/>
        </a:p>
        <a:p>
          <a:pPr marL="57150" lvl="1" indent="-57150" algn="l" defTabSz="444500">
            <a:lnSpc>
              <a:spcPct val="90000"/>
            </a:lnSpc>
            <a:spcBef>
              <a:spcPct val="0"/>
            </a:spcBef>
            <a:spcAft>
              <a:spcPct val="15000"/>
            </a:spcAft>
            <a:buChar char="••"/>
          </a:pPr>
          <a:r>
            <a:rPr lang="en-US" sz="1000" kern="1200" dirty="0" smtClean="0"/>
            <a:t>Storyboards</a:t>
          </a:r>
          <a:endParaRPr lang="en-US" sz="1000" kern="1200" dirty="0"/>
        </a:p>
      </dsp:txBody>
      <dsp:txXfrm>
        <a:off x="1769710" y="1054665"/>
        <a:ext cx="932161" cy="1343185"/>
      </dsp:txXfrm>
    </dsp:sp>
    <dsp:sp modelId="{DAC1B2F6-2D3C-9245-AD3F-5BCDE4A6A483}">
      <dsp:nvSpPr>
        <dsp:cNvPr id="0" name=""/>
        <dsp:cNvSpPr/>
      </dsp:nvSpPr>
      <dsp:spPr>
        <a:xfrm>
          <a:off x="2651823" y="786539"/>
          <a:ext cx="313605"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2651823" y="831766"/>
        <a:ext cx="245765" cy="135679"/>
      </dsp:txXfrm>
    </dsp:sp>
    <dsp:sp modelId="{79348AC1-6892-4E4B-8CBD-A4EC41BCD68D}">
      <dsp:nvSpPr>
        <dsp:cNvPr id="0" name=""/>
        <dsp:cNvSpPr/>
      </dsp:nvSpPr>
      <dsp:spPr>
        <a:xfrm>
          <a:off x="3095605"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Design</a:t>
          </a:r>
          <a:endParaRPr lang="en-US" sz="1000" kern="1200" dirty="0"/>
        </a:p>
      </dsp:txBody>
      <dsp:txXfrm>
        <a:off x="3095605" y="773548"/>
        <a:ext cx="908273" cy="252116"/>
      </dsp:txXfrm>
    </dsp:sp>
    <dsp:sp modelId="{2874B571-E826-C541-BC80-74D59101CA97}">
      <dsp:nvSpPr>
        <dsp:cNvPr id="0" name=""/>
        <dsp:cNvSpPr/>
      </dsp:nvSpPr>
      <dsp:spPr>
        <a:xfrm>
          <a:off x="3281637" y="1025664"/>
          <a:ext cx="908273" cy="1401187"/>
        </a:xfrm>
        <a:prstGeom prst="roundRect">
          <a:avLst>
            <a:gd name="adj" fmla="val 1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UML</a:t>
          </a:r>
          <a:endParaRPr lang="en-US" sz="1000" kern="1200" dirty="0"/>
        </a:p>
        <a:p>
          <a:pPr marL="114300" lvl="2" indent="-57150" algn="l" defTabSz="444500">
            <a:lnSpc>
              <a:spcPct val="90000"/>
            </a:lnSpc>
            <a:spcBef>
              <a:spcPct val="0"/>
            </a:spcBef>
            <a:spcAft>
              <a:spcPct val="15000"/>
            </a:spcAft>
            <a:buChar char="••"/>
          </a:pPr>
          <a:r>
            <a:rPr lang="en-US" sz="1000" kern="1200" dirty="0" smtClean="0"/>
            <a:t>Class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Activity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Sequence Diagrams</a:t>
          </a:r>
          <a:endParaRPr lang="en-US" sz="1000" kern="1200" dirty="0"/>
        </a:p>
        <a:p>
          <a:pPr marL="114300" lvl="2" indent="-57150" algn="l" defTabSz="444500">
            <a:lnSpc>
              <a:spcPct val="90000"/>
            </a:lnSpc>
            <a:spcBef>
              <a:spcPct val="0"/>
            </a:spcBef>
            <a:spcAft>
              <a:spcPct val="15000"/>
            </a:spcAft>
            <a:buChar char="••"/>
          </a:pPr>
          <a:r>
            <a:rPr lang="en-US" sz="1000" kern="1200" dirty="0" smtClean="0"/>
            <a:t>Etc…	</a:t>
          </a:r>
          <a:endParaRPr lang="en-US" sz="1000" kern="1200" dirty="0"/>
        </a:p>
      </dsp:txBody>
      <dsp:txXfrm>
        <a:off x="3308239" y="1052266"/>
        <a:ext cx="855069" cy="1347983"/>
      </dsp:txXfrm>
    </dsp:sp>
    <dsp:sp modelId="{BCBB4FEB-18D5-6C4E-B23D-D9166FE176C5}">
      <dsp:nvSpPr>
        <dsp:cNvPr id="0" name=""/>
        <dsp:cNvSpPr/>
      </dsp:nvSpPr>
      <dsp:spPr>
        <a:xfrm>
          <a:off x="4141569"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4141569" y="831766"/>
        <a:ext cx="224064" cy="135679"/>
      </dsp:txXfrm>
    </dsp:sp>
    <dsp:sp modelId="{3E885B4F-9E8A-1648-B353-9BC1076873A7}">
      <dsp:nvSpPr>
        <dsp:cNvPr id="0" name=""/>
        <dsp:cNvSpPr/>
      </dsp:nvSpPr>
      <dsp:spPr>
        <a:xfrm>
          <a:off x="4554642" y="773548"/>
          <a:ext cx="1105895"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Implementation</a:t>
          </a:r>
          <a:endParaRPr lang="en-US" sz="1000" kern="1200" dirty="0"/>
        </a:p>
      </dsp:txBody>
      <dsp:txXfrm>
        <a:off x="4554642" y="773548"/>
        <a:ext cx="1105895" cy="252116"/>
      </dsp:txXfrm>
    </dsp:sp>
    <dsp:sp modelId="{9F14B316-707A-654C-9BA5-0AD01B5CED01}">
      <dsp:nvSpPr>
        <dsp:cNvPr id="0" name=""/>
        <dsp:cNvSpPr/>
      </dsp:nvSpPr>
      <dsp:spPr>
        <a:xfrm>
          <a:off x="4839485"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Software code</a:t>
          </a:r>
          <a:endParaRPr lang="en-US" sz="1000" kern="1200" dirty="0"/>
        </a:p>
        <a:p>
          <a:pPr marL="57150" lvl="1" indent="-57150" algn="l" defTabSz="444500">
            <a:lnSpc>
              <a:spcPct val="90000"/>
            </a:lnSpc>
            <a:spcBef>
              <a:spcPct val="0"/>
            </a:spcBef>
            <a:spcAft>
              <a:spcPct val="15000"/>
            </a:spcAft>
            <a:buChar char="••"/>
          </a:pPr>
          <a:r>
            <a:rPr lang="en-US" sz="1000" kern="1200" dirty="0" smtClean="0"/>
            <a:t>APIs</a:t>
          </a:r>
          <a:endParaRPr lang="en-US" sz="1000" kern="1200" dirty="0"/>
        </a:p>
        <a:p>
          <a:pPr marL="57150" lvl="1" indent="-57150" algn="l" defTabSz="444500">
            <a:lnSpc>
              <a:spcPct val="90000"/>
            </a:lnSpc>
            <a:spcBef>
              <a:spcPct val="0"/>
            </a:spcBef>
            <a:spcAft>
              <a:spcPct val="15000"/>
            </a:spcAft>
            <a:buChar char="••"/>
          </a:pPr>
          <a:r>
            <a:rPr lang="en-US" sz="1000" kern="1200" dirty="0" smtClean="0"/>
            <a:t>Document formats</a:t>
          </a:r>
          <a:endParaRPr lang="en-US" sz="1000" kern="1200" dirty="0"/>
        </a:p>
      </dsp:txBody>
      <dsp:txXfrm>
        <a:off x="4866087" y="1052266"/>
        <a:ext cx="855069" cy="1347983"/>
      </dsp:txXfrm>
    </dsp:sp>
    <dsp:sp modelId="{A57663AA-AA7F-3245-AFF6-0BDB5D407787}">
      <dsp:nvSpPr>
        <dsp:cNvPr id="0" name=""/>
        <dsp:cNvSpPr/>
      </dsp:nvSpPr>
      <dsp:spPr>
        <a:xfrm>
          <a:off x="5773526" y="786539"/>
          <a:ext cx="23953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5773526" y="831766"/>
        <a:ext cx="171694" cy="135679"/>
      </dsp:txXfrm>
    </dsp:sp>
    <dsp:sp modelId="{35F5B83B-0C17-5F43-A22C-64516EE7CEC9}">
      <dsp:nvSpPr>
        <dsp:cNvPr id="0" name=""/>
        <dsp:cNvSpPr/>
      </dsp:nvSpPr>
      <dsp:spPr>
        <a:xfrm>
          <a:off x="6112490"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Testing</a:t>
          </a:r>
          <a:endParaRPr lang="en-US" sz="1000" kern="1200" dirty="0"/>
        </a:p>
      </dsp:txBody>
      <dsp:txXfrm>
        <a:off x="6112490" y="773548"/>
        <a:ext cx="908273" cy="252116"/>
      </dsp:txXfrm>
    </dsp:sp>
    <dsp:sp modelId="{8AEACF5B-B5C2-524C-947C-FDA6F812F675}">
      <dsp:nvSpPr>
        <dsp:cNvPr id="0" name=""/>
        <dsp:cNvSpPr/>
      </dsp:nvSpPr>
      <dsp:spPr>
        <a:xfrm>
          <a:off x="6298522" y="1025664"/>
          <a:ext cx="908273"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Unit Tests</a:t>
          </a:r>
          <a:endParaRPr lang="en-US" sz="1000" kern="1200" dirty="0"/>
        </a:p>
        <a:p>
          <a:pPr marL="57150" lvl="1" indent="-57150" algn="l" defTabSz="444500">
            <a:lnSpc>
              <a:spcPct val="90000"/>
            </a:lnSpc>
            <a:spcBef>
              <a:spcPct val="0"/>
            </a:spcBef>
            <a:spcAft>
              <a:spcPct val="15000"/>
            </a:spcAft>
            <a:buChar char="••"/>
          </a:pPr>
          <a:r>
            <a:rPr lang="en-US" sz="1000" kern="1200" dirty="0" smtClean="0"/>
            <a:t>Black Box Tests</a:t>
          </a:r>
          <a:endParaRPr lang="en-US" sz="1000" kern="1200" dirty="0"/>
        </a:p>
        <a:p>
          <a:pPr marL="57150" lvl="1" indent="-57150" algn="l" defTabSz="444500">
            <a:lnSpc>
              <a:spcPct val="90000"/>
            </a:lnSpc>
            <a:spcBef>
              <a:spcPct val="0"/>
            </a:spcBef>
            <a:spcAft>
              <a:spcPct val="15000"/>
            </a:spcAft>
            <a:buChar char="••"/>
          </a:pPr>
          <a:r>
            <a:rPr lang="en-US" sz="1000" kern="1200" dirty="0" smtClean="0"/>
            <a:t>Etc…</a:t>
          </a:r>
          <a:endParaRPr lang="en-US" sz="1000" kern="1200" dirty="0"/>
        </a:p>
      </dsp:txBody>
      <dsp:txXfrm>
        <a:off x="6325124" y="1052266"/>
        <a:ext cx="855069" cy="1347983"/>
      </dsp:txXfrm>
    </dsp:sp>
    <dsp:sp modelId="{A4AB9C76-2BF4-504E-B846-163524AB0649}">
      <dsp:nvSpPr>
        <dsp:cNvPr id="0" name=""/>
        <dsp:cNvSpPr/>
      </dsp:nvSpPr>
      <dsp:spPr>
        <a:xfrm>
          <a:off x="7158455" y="786539"/>
          <a:ext cx="291904" cy="2261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n-US" sz="400" kern="1200"/>
        </a:p>
      </dsp:txBody>
      <dsp:txXfrm>
        <a:off x="7158455" y="831766"/>
        <a:ext cx="224064" cy="135679"/>
      </dsp:txXfrm>
    </dsp:sp>
    <dsp:sp modelId="{D1AFA1BB-C068-8D4C-B16A-99268C93EDD8}">
      <dsp:nvSpPr>
        <dsp:cNvPr id="0" name=""/>
        <dsp:cNvSpPr/>
      </dsp:nvSpPr>
      <dsp:spPr>
        <a:xfrm>
          <a:off x="7571528" y="773548"/>
          <a:ext cx="908273" cy="37817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lvl="0" algn="l" defTabSz="444500">
            <a:lnSpc>
              <a:spcPct val="90000"/>
            </a:lnSpc>
            <a:spcBef>
              <a:spcPct val="0"/>
            </a:spcBef>
            <a:spcAft>
              <a:spcPct val="35000"/>
            </a:spcAft>
          </a:pPr>
          <a:r>
            <a:rPr lang="en-US" sz="1000" kern="1200" dirty="0" smtClean="0"/>
            <a:t>Deployment</a:t>
          </a:r>
          <a:endParaRPr lang="en-US" sz="1000" kern="1200" dirty="0"/>
        </a:p>
      </dsp:txBody>
      <dsp:txXfrm>
        <a:off x="7571528" y="773548"/>
        <a:ext cx="908273" cy="252116"/>
      </dsp:txXfrm>
    </dsp:sp>
    <dsp:sp modelId="{3561509C-B4AA-5C49-B743-77ECF2685385}">
      <dsp:nvSpPr>
        <dsp:cNvPr id="0" name=""/>
        <dsp:cNvSpPr/>
      </dsp:nvSpPr>
      <dsp:spPr>
        <a:xfrm>
          <a:off x="7672972" y="1025664"/>
          <a:ext cx="1077448" cy="140118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Configuration</a:t>
          </a:r>
          <a:endParaRPr lang="en-US" sz="1000" kern="1200" dirty="0"/>
        </a:p>
        <a:p>
          <a:pPr marL="57150" lvl="1" indent="-57150" algn="l" defTabSz="444500">
            <a:lnSpc>
              <a:spcPct val="90000"/>
            </a:lnSpc>
            <a:spcBef>
              <a:spcPct val="0"/>
            </a:spcBef>
            <a:spcAft>
              <a:spcPct val="15000"/>
            </a:spcAft>
            <a:buChar char="••"/>
          </a:pPr>
          <a:r>
            <a:rPr lang="en-US" sz="1000" kern="1200" dirty="0" smtClean="0"/>
            <a:t>Bug Tracking</a:t>
          </a:r>
          <a:endParaRPr lang="en-US" sz="1000" kern="1200" dirty="0"/>
        </a:p>
        <a:p>
          <a:pPr marL="57150" lvl="1" indent="-57150" algn="l" defTabSz="444500">
            <a:lnSpc>
              <a:spcPct val="90000"/>
            </a:lnSpc>
            <a:spcBef>
              <a:spcPct val="0"/>
            </a:spcBef>
            <a:spcAft>
              <a:spcPct val="15000"/>
            </a:spcAft>
            <a:buChar char="••"/>
          </a:pPr>
          <a:r>
            <a:rPr lang="en-US" sz="1000" kern="1200" dirty="0" smtClean="0"/>
            <a:t>User Support</a:t>
          </a:r>
          <a:endParaRPr lang="en-US" sz="1000" kern="1200" dirty="0"/>
        </a:p>
      </dsp:txBody>
      <dsp:txXfrm>
        <a:off x="7704529" y="1057221"/>
        <a:ext cx="1014334" cy="13380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06D485-11DB-3D40-9F37-56BCB8BB4900}" type="datetimeFigureOut">
              <a:rPr lang="en-US" smtClean="0"/>
              <a:t>28/01/19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8DA200-C9EC-7047-9130-556530A27377}" type="slidenum">
              <a:rPr lang="en-US" smtClean="0"/>
              <a:t>‹#›</a:t>
            </a:fld>
            <a:endParaRPr lang="en-US"/>
          </a:p>
        </p:txBody>
      </p:sp>
    </p:spTree>
    <p:extLst>
      <p:ext uri="{BB962C8B-B14F-4D97-AF65-F5344CB8AC3E}">
        <p14:creationId xmlns:p14="http://schemas.microsoft.com/office/powerpoint/2010/main" val="1521393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15720D9F-C0FD-CE47-8A78-2B02295FC227}" type="slidenum">
              <a:rPr lang="en-US" sz="1200"/>
              <a:pPr eaLnBrk="1" hangingPunct="1"/>
              <a:t>4</a:t>
            </a:fld>
            <a:endParaRPr 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AD6B422-6C98-3A4E-836E-2318F3CE733C}" type="slidenum">
              <a:rPr lang="en-US"/>
              <a:pPr/>
              <a:t>37</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1200">
                <a:solidFill>
                  <a:schemeClr val="tx1"/>
                </a:solidFill>
                <a:latin typeface="Lucida Sans" pitchFamily="34" charset="0"/>
                <a:ea typeface="ＭＳ Ｐゴシック"/>
                <a:cs typeface="ＭＳ Ｐゴシック"/>
              </a:defRPr>
            </a:lvl1pPr>
            <a:lvl2pPr marL="742950" indent="-285750" algn="ctr" eaLnBrk="0" hangingPunct="0">
              <a:defRPr sz="1200">
                <a:solidFill>
                  <a:schemeClr val="tx1"/>
                </a:solidFill>
                <a:latin typeface="Lucida Sans" pitchFamily="34" charset="0"/>
                <a:ea typeface="ＭＳ Ｐゴシック"/>
                <a:cs typeface="ＭＳ Ｐゴシック"/>
              </a:defRPr>
            </a:lvl2pPr>
            <a:lvl3pPr marL="1143000" indent="-228600" algn="ctr" eaLnBrk="0" hangingPunct="0">
              <a:defRPr sz="1200">
                <a:solidFill>
                  <a:schemeClr val="tx1"/>
                </a:solidFill>
                <a:latin typeface="Lucida Sans" pitchFamily="34" charset="0"/>
                <a:ea typeface="ＭＳ Ｐゴシック"/>
                <a:cs typeface="ＭＳ Ｐゴシック"/>
              </a:defRPr>
            </a:lvl3pPr>
            <a:lvl4pPr marL="1600200" indent="-228600" algn="ctr" eaLnBrk="0" hangingPunct="0">
              <a:defRPr sz="1200">
                <a:solidFill>
                  <a:schemeClr val="tx1"/>
                </a:solidFill>
                <a:latin typeface="Lucida Sans" pitchFamily="34" charset="0"/>
                <a:ea typeface="ＭＳ Ｐゴシック"/>
                <a:cs typeface="ＭＳ Ｐゴシック"/>
              </a:defRPr>
            </a:lvl4pPr>
            <a:lvl5pPr marL="2057400" indent="-228600" algn="ctr" eaLnBrk="0" hangingPunct="0">
              <a:defRPr sz="1200">
                <a:solidFill>
                  <a:schemeClr val="tx1"/>
                </a:solidFill>
                <a:latin typeface="Lucida Sans" pitchFamily="34" charset="0"/>
                <a:ea typeface="ＭＳ Ｐゴシック"/>
                <a:cs typeface="ＭＳ Ｐゴシック"/>
              </a:defRPr>
            </a:lvl5pPr>
            <a:lvl6pPr marL="25146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6pPr>
            <a:lvl7pPr marL="29718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7pPr>
            <a:lvl8pPr marL="34290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8pPr>
            <a:lvl9pPr marL="38862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9pPr>
          </a:lstStyle>
          <a:p>
            <a:pPr algn="r"/>
            <a:fld id="{9240CA25-E527-49FD-AEDB-B899FBCA9CBC}" type="slidenum">
              <a:rPr lang="en-GB" smtClean="0">
                <a:latin typeface="Arial" pitchFamily="34" charset="0"/>
              </a:rPr>
              <a:pPr algn="r"/>
              <a:t>38</a:t>
            </a:fld>
            <a:endParaRPr lang="en-GB" smtClean="0">
              <a:latin typeface="Arial"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smtClean="0">
                <a:latin typeface="Arial" pitchFamily="34" charset="0"/>
                <a:ea typeface="ＭＳ Ｐゴシック"/>
              </a:rPr>
              <a:t>This part of the lecture is based on</a:t>
            </a:r>
          </a:p>
          <a:p>
            <a:pPr eaLnBrk="1" hangingPunct="1"/>
            <a:r>
              <a:rPr lang="en-GB" smtClean="0">
                <a:latin typeface="Arial" pitchFamily="34" charset="0"/>
                <a:ea typeface="ＭＳ Ｐゴシック"/>
              </a:rPr>
              <a:t>Boehm, B. W. (1988). "A Spiral Model of Software-Development and Enhancement." </a:t>
            </a:r>
            <a:r>
              <a:rPr lang="en-GB" u="sng" smtClean="0">
                <a:latin typeface="Arial" pitchFamily="34" charset="0"/>
                <a:ea typeface="ＭＳ Ｐゴシック"/>
              </a:rPr>
              <a:t>Computer</a:t>
            </a:r>
            <a:r>
              <a:rPr lang="en-GB" smtClean="0">
                <a:latin typeface="Arial" pitchFamily="34" charset="0"/>
                <a:ea typeface="ＭＳ Ｐゴシック"/>
              </a:rPr>
              <a:t> </a:t>
            </a:r>
            <a:r>
              <a:rPr lang="en-GB" b="1" smtClean="0">
                <a:latin typeface="Arial" pitchFamily="34" charset="0"/>
                <a:ea typeface="ＭＳ Ｐゴシック"/>
              </a:rPr>
              <a:t>21</a:t>
            </a:r>
            <a:r>
              <a:rPr lang="en-GB" smtClean="0">
                <a:latin typeface="Arial" pitchFamily="34" charset="0"/>
                <a:ea typeface="ＭＳ Ｐゴシック"/>
              </a:rPr>
              <a:t>(5): 61-72.</a:t>
            </a:r>
          </a:p>
          <a:p>
            <a:pPr eaLnBrk="1" hangingPunct="1"/>
            <a:endParaRPr lang="en-GB" smtClean="0">
              <a:latin typeface="Arial" pitchFamily="34" charset="0"/>
              <a:ea typeface="ＭＳ Ｐゴシック"/>
            </a:endParaRPr>
          </a:p>
          <a:p>
            <a:pPr eaLnBrk="1" hangingPunct="1"/>
            <a:r>
              <a:rPr lang="en-GB" smtClean="0">
                <a:latin typeface="Arial" pitchFamily="34" charset="0"/>
                <a:ea typeface="ＭＳ Ｐゴシック"/>
              </a:rPr>
              <a:t>This is a pivotal paper in which the short comings of the waterfall method lead to the spiral model.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a typeface="ＭＳ Ｐゴシック"/>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1200">
                <a:solidFill>
                  <a:schemeClr val="tx1"/>
                </a:solidFill>
                <a:latin typeface="Lucida Sans" pitchFamily="34" charset="0"/>
                <a:ea typeface="ＭＳ Ｐゴシック"/>
                <a:cs typeface="ＭＳ Ｐゴシック"/>
              </a:defRPr>
            </a:lvl1pPr>
            <a:lvl2pPr marL="742950" indent="-285750" algn="ctr" eaLnBrk="0" hangingPunct="0">
              <a:defRPr sz="1200">
                <a:solidFill>
                  <a:schemeClr val="tx1"/>
                </a:solidFill>
                <a:latin typeface="Lucida Sans" pitchFamily="34" charset="0"/>
                <a:ea typeface="ＭＳ Ｐゴシック"/>
                <a:cs typeface="ＭＳ Ｐゴシック"/>
              </a:defRPr>
            </a:lvl2pPr>
            <a:lvl3pPr marL="1143000" indent="-228600" algn="ctr" eaLnBrk="0" hangingPunct="0">
              <a:defRPr sz="1200">
                <a:solidFill>
                  <a:schemeClr val="tx1"/>
                </a:solidFill>
                <a:latin typeface="Lucida Sans" pitchFamily="34" charset="0"/>
                <a:ea typeface="ＭＳ Ｐゴシック"/>
                <a:cs typeface="ＭＳ Ｐゴシック"/>
              </a:defRPr>
            </a:lvl3pPr>
            <a:lvl4pPr marL="1600200" indent="-228600" algn="ctr" eaLnBrk="0" hangingPunct="0">
              <a:defRPr sz="1200">
                <a:solidFill>
                  <a:schemeClr val="tx1"/>
                </a:solidFill>
                <a:latin typeface="Lucida Sans" pitchFamily="34" charset="0"/>
                <a:ea typeface="ＭＳ Ｐゴシック"/>
                <a:cs typeface="ＭＳ Ｐゴシック"/>
              </a:defRPr>
            </a:lvl4pPr>
            <a:lvl5pPr marL="2057400" indent="-228600" algn="ctr" eaLnBrk="0" hangingPunct="0">
              <a:defRPr sz="1200">
                <a:solidFill>
                  <a:schemeClr val="tx1"/>
                </a:solidFill>
                <a:latin typeface="Lucida Sans" pitchFamily="34" charset="0"/>
                <a:ea typeface="ＭＳ Ｐゴシック"/>
                <a:cs typeface="ＭＳ Ｐゴシック"/>
              </a:defRPr>
            </a:lvl5pPr>
            <a:lvl6pPr marL="25146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6pPr>
            <a:lvl7pPr marL="29718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7pPr>
            <a:lvl8pPr marL="34290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8pPr>
            <a:lvl9pPr marL="3886200" indent="-228600" algn="ctr" eaLnBrk="0" fontAlgn="base" hangingPunct="0">
              <a:spcBef>
                <a:spcPct val="0"/>
              </a:spcBef>
              <a:spcAft>
                <a:spcPct val="0"/>
              </a:spcAft>
              <a:defRPr sz="1200">
                <a:solidFill>
                  <a:schemeClr val="tx1"/>
                </a:solidFill>
                <a:latin typeface="Lucida Sans" pitchFamily="34" charset="0"/>
                <a:ea typeface="ＭＳ Ｐゴシック"/>
                <a:cs typeface="ＭＳ Ｐゴシック"/>
              </a:defRPr>
            </a:lvl9pPr>
          </a:lstStyle>
          <a:p>
            <a:pPr algn="r"/>
            <a:fld id="{05895C1C-A6FD-4729-9BA1-542A2C9AB2EB}" type="slidenum">
              <a:rPr lang="en-GB" smtClean="0">
                <a:latin typeface="Arial" pitchFamily="34" charset="0"/>
              </a:rPr>
              <a:pPr algn="r"/>
              <a:t>42</a:t>
            </a:fld>
            <a:endParaRPr lang="en-GB"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4F331C-D582-E94F-8B30-F40D59A1A5EA}" type="slidenum">
              <a:rPr lang="en-US"/>
              <a:pPr/>
              <a:t>44</a:t>
            </a:fld>
            <a:endParaRPr lang="en-US"/>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3802EC7F-B30C-0045-AB99-5B0FC5196E4D}" type="slidenum">
              <a:rPr lang="en-US" sz="1200"/>
              <a:pPr eaLnBrk="1" hangingPunct="1"/>
              <a:t>5</a:t>
            </a:fld>
            <a:endParaRPr 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E049C2D-7925-B24A-B481-802BA3E0226F}" type="slidenum">
              <a:rPr lang="en-US" sz="1200"/>
              <a:pPr eaLnBrk="1" hangingPunct="1"/>
              <a:t>6</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4AF2E822-4567-8C42-B267-121291FCECE1}" type="slidenum">
              <a:rPr lang="en-US" sz="1200"/>
              <a:pPr eaLnBrk="1" hangingPunct="1"/>
              <a:t>10</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8DA200-C9EC-7047-9130-556530A27377}" type="slidenum">
              <a:rPr lang="en-US" smtClean="0"/>
              <a:t>24</a:t>
            </a:fld>
            <a:endParaRPr lang="en-US"/>
          </a:p>
        </p:txBody>
      </p:sp>
    </p:spTree>
    <p:extLst>
      <p:ext uri="{BB962C8B-B14F-4D97-AF65-F5344CB8AC3E}">
        <p14:creationId xmlns:p14="http://schemas.microsoft.com/office/powerpoint/2010/main" val="325891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47481283-B53A-064D-A395-977D8BBE9388}" type="slidenum">
              <a:rPr lang="en-US" sz="1200"/>
              <a:pPr eaLnBrk="1" hangingPunct="1"/>
              <a:t>27</a:t>
            </a:fld>
            <a:endParaRPr 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AD6B422-6C98-3A4E-836E-2318F3CE733C}" type="slidenum">
              <a:rPr lang="en-US"/>
              <a:pPr/>
              <a:t>34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AD6B422-6C98-3A4E-836E-2318F3CE733C}" type="slidenum">
              <a:rPr lang="en-US"/>
              <a:pPr/>
              <a:t>35</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AD6B422-6C98-3A4E-836E-2318F3CE733C}" type="slidenum">
              <a:rPr lang="en-US"/>
              <a:pPr/>
              <a:t>36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353E5D2-AA20-C240-A2BB-9A4E29F96C6A}" type="datetimeFigureOut">
              <a:rPr lang="en-US" smtClean="0"/>
              <a:t>28/01/19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1976369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353E5D2-AA20-C240-A2BB-9A4E29F96C6A}" type="datetimeFigureOut">
              <a:rPr lang="en-US" smtClean="0"/>
              <a:t>28/01/19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599843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353E5D2-AA20-C240-A2BB-9A4E29F96C6A}" type="datetimeFigureOut">
              <a:rPr lang="en-US" smtClean="0"/>
              <a:t>28/01/19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4151955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353E5D2-AA20-C240-A2BB-9A4E29F96C6A}" type="datetimeFigureOut">
              <a:rPr lang="en-US" smtClean="0"/>
              <a:t>28/01/19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2959536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353E5D2-AA20-C240-A2BB-9A4E29F96C6A}" type="datetimeFigureOut">
              <a:rPr lang="en-US" smtClean="0"/>
              <a:t>28/01/19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219251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353E5D2-AA20-C240-A2BB-9A4E29F96C6A}" type="datetimeFigureOut">
              <a:rPr lang="en-US" smtClean="0"/>
              <a:t>28/01/19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266751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353E5D2-AA20-C240-A2BB-9A4E29F96C6A}" type="datetimeFigureOut">
              <a:rPr lang="en-US" smtClean="0"/>
              <a:t>28/01/19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38703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353E5D2-AA20-C240-A2BB-9A4E29F96C6A}" type="datetimeFigureOut">
              <a:rPr lang="en-US" smtClean="0"/>
              <a:t>28/01/19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3915720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3E5D2-AA20-C240-A2BB-9A4E29F96C6A}" type="datetimeFigureOut">
              <a:rPr lang="en-US" smtClean="0"/>
              <a:t>28/01/19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1459762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353E5D2-AA20-C240-A2BB-9A4E29F96C6A}" type="datetimeFigureOut">
              <a:rPr lang="en-US" smtClean="0"/>
              <a:t>28/01/19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70154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353E5D2-AA20-C240-A2BB-9A4E29F96C6A}" type="datetimeFigureOut">
              <a:rPr lang="en-US" smtClean="0"/>
              <a:t>28/01/19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625AE9-78EE-AB42-99B7-CA0FDBEEE1A6}" type="slidenum">
              <a:rPr lang="en-US" smtClean="0"/>
              <a:t>‹#›</a:t>
            </a:fld>
            <a:endParaRPr lang="en-US"/>
          </a:p>
        </p:txBody>
      </p:sp>
    </p:spTree>
    <p:extLst>
      <p:ext uri="{BB962C8B-B14F-4D97-AF65-F5344CB8AC3E}">
        <p14:creationId xmlns:p14="http://schemas.microsoft.com/office/powerpoint/2010/main" val="36043607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3E5D2-AA20-C240-A2BB-9A4E29F96C6A}" type="datetimeFigureOut">
              <a:rPr lang="en-US" smtClean="0"/>
              <a:t>28/01/19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25AE9-78EE-AB42-99B7-CA0FDBEEE1A6}" type="slidenum">
              <a:rPr lang="en-US" smtClean="0"/>
              <a:t>‹#›</a:t>
            </a:fld>
            <a:endParaRPr lang="en-US"/>
          </a:p>
        </p:txBody>
      </p:sp>
    </p:spTree>
    <p:extLst>
      <p:ext uri="{BB962C8B-B14F-4D97-AF65-F5344CB8AC3E}">
        <p14:creationId xmlns:p14="http://schemas.microsoft.com/office/powerpoint/2010/main" val="2421660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mhoward@soton.ac.uk" TargetMode="External"/><Relationship Id="rId4" Type="http://schemas.openxmlformats.org/officeDocument/2006/relationships/hyperlink" Target="mailto:mjb@ecs.soton.ac.uk" TargetMode="External"/><Relationship Id="rId1" Type="http://schemas.openxmlformats.org/officeDocument/2006/relationships/slideLayout" Target="../slideLayouts/slideLayout1.xml"/><Relationship Id="rId2" Type="http://schemas.openxmlformats.org/officeDocument/2006/relationships/hyperlink" Target="mailto:T.S.Hoang@soton.ac.u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9.png"/><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 Id="rId3"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 Id="rId3"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hyperlink" Target="https://www.youtube.com/watch?v=kYUrqdUyEpI"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109/MS.2009.15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COMP1216</a:t>
            </a:r>
            <a:br>
              <a:rPr lang="en-US" dirty="0" smtClean="0"/>
            </a:br>
            <a:r>
              <a:rPr lang="en-US" dirty="0" smtClean="0"/>
              <a:t>Software </a:t>
            </a:r>
            <a:r>
              <a:rPr lang="en-US" dirty="0" err="1" smtClean="0"/>
              <a:t>Modelling</a:t>
            </a:r>
            <a:r>
              <a:rPr lang="en-US" dirty="0" smtClean="0"/>
              <a:t> and Design</a:t>
            </a:r>
            <a:endParaRPr lang="en-US" dirty="0"/>
          </a:p>
        </p:txBody>
      </p:sp>
      <p:sp>
        <p:nvSpPr>
          <p:cNvPr id="3" name="Subtitle 2"/>
          <p:cNvSpPr>
            <a:spLocks noGrp="1"/>
          </p:cNvSpPr>
          <p:nvPr>
            <p:ph type="subTitle" idx="1"/>
          </p:nvPr>
        </p:nvSpPr>
        <p:spPr>
          <a:xfrm>
            <a:off x="360168" y="4341188"/>
            <a:ext cx="8098032" cy="1752600"/>
          </a:xfrm>
        </p:spPr>
        <p:txBody>
          <a:bodyPr/>
          <a:lstStyle/>
          <a:p>
            <a:r>
              <a:rPr lang="en-US" dirty="0" smtClean="0"/>
              <a:t>Thai Son Hoang, </a:t>
            </a:r>
            <a:r>
              <a:rPr lang="en-US" dirty="0" smtClean="0">
                <a:hlinkClick r:id="rId2"/>
              </a:rPr>
              <a:t>T.S.Hoang@soton.ac.uk</a:t>
            </a:r>
            <a:endParaRPr lang="en-US" dirty="0" smtClean="0"/>
          </a:p>
          <a:p>
            <a:r>
              <a:rPr lang="en-US" dirty="0" smtClean="0"/>
              <a:t>Yvonne Howard, </a:t>
            </a:r>
            <a:r>
              <a:rPr lang="en-US" dirty="0" smtClean="0">
                <a:hlinkClick r:id="rId3"/>
              </a:rPr>
              <a:t>ymhoward@soton.ac.uk</a:t>
            </a:r>
            <a:endParaRPr lang="en-US" dirty="0" smtClean="0"/>
          </a:p>
          <a:p>
            <a:r>
              <a:rPr lang="en-US" dirty="0" smtClean="0"/>
              <a:t>Michael Butler, </a:t>
            </a:r>
            <a:r>
              <a:rPr lang="en-US" dirty="0" smtClean="0">
                <a:hlinkClick r:id="rId4"/>
              </a:rPr>
              <a:t>mjb@ecs.soton.ac.uk</a:t>
            </a:r>
            <a:r>
              <a:rPr lang="en-US" dirty="0" smtClean="0"/>
              <a:t> </a:t>
            </a:r>
            <a:endParaRPr lang="en-US" dirty="0"/>
          </a:p>
        </p:txBody>
      </p:sp>
    </p:spTree>
    <p:extLst>
      <p:ext uri="{BB962C8B-B14F-4D97-AF65-F5344CB8AC3E}">
        <p14:creationId xmlns:p14="http://schemas.microsoft.com/office/powerpoint/2010/main" val="38079709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52936"/>
            <a:ext cx="8229600" cy="1069848"/>
          </a:xfrm>
        </p:spPr>
        <p:txBody>
          <a:bodyPr/>
          <a:lstStyle/>
          <a:p>
            <a:pPr algn="ctr"/>
            <a:r>
              <a:rPr lang="en-US" dirty="0" smtClean="0"/>
              <a:t>Introduction to Systems</a:t>
            </a:r>
            <a:endParaRPr lang="en-US" dirty="0"/>
          </a:p>
        </p:txBody>
      </p:sp>
    </p:spTree>
    <p:extLst>
      <p:ext uri="{BB962C8B-B14F-4D97-AF65-F5344CB8AC3E}">
        <p14:creationId xmlns:p14="http://schemas.microsoft.com/office/powerpoint/2010/main" val="17937716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pPr marL="109537" indent="0">
              <a:buNone/>
            </a:pPr>
            <a:r>
              <a:rPr lang="en-US" sz="2000" dirty="0" smtClean="0"/>
              <a:t>“A system is a set of interacting or interdependent components forming an integrated whole”</a:t>
            </a:r>
          </a:p>
          <a:p>
            <a:pPr algn="r">
              <a:buFontTx/>
              <a:buChar char="-"/>
            </a:pPr>
            <a:r>
              <a:rPr lang="en-US" sz="2000" i="1" dirty="0" smtClean="0"/>
              <a:t>Wikipedia</a:t>
            </a:r>
          </a:p>
          <a:p>
            <a:pPr>
              <a:buFontTx/>
              <a:buChar char="-"/>
            </a:pPr>
            <a:endParaRPr lang="en-US" sz="2000" dirty="0"/>
          </a:p>
          <a:p>
            <a:pPr marL="109537" indent="0">
              <a:buNone/>
            </a:pPr>
            <a:r>
              <a:rPr lang="en-US" sz="2000" dirty="0" smtClean="0"/>
              <a:t>“</a:t>
            </a:r>
            <a:r>
              <a:rPr lang="en-US" sz="2000" dirty="0"/>
              <a:t>a regularly interacting or interdependent group of items forming a unified </a:t>
            </a:r>
            <a:r>
              <a:rPr lang="en-US" sz="2000" dirty="0" smtClean="0"/>
              <a:t>whole”</a:t>
            </a:r>
          </a:p>
          <a:p>
            <a:pPr algn="r">
              <a:buFontTx/>
              <a:buChar char="-"/>
            </a:pPr>
            <a:r>
              <a:rPr lang="en-US" sz="2000" i="1" dirty="0" smtClean="0"/>
              <a:t>Merriam Webster</a:t>
            </a:r>
          </a:p>
          <a:p>
            <a:pPr>
              <a:buFontTx/>
              <a:buChar char="-"/>
            </a:pPr>
            <a:endParaRPr lang="en-US" sz="2000" dirty="0"/>
          </a:p>
          <a:p>
            <a:pPr marL="109537" indent="0">
              <a:buNone/>
            </a:pPr>
            <a:r>
              <a:rPr lang="en-US" sz="2000" dirty="0" smtClean="0"/>
              <a:t>“</a:t>
            </a:r>
            <a:r>
              <a:rPr lang="en-US" sz="2000" dirty="0"/>
              <a:t>A set or assemblage of things connected, associated, or interdependent, so as to form a complex unity; a whole composed of parts in orderly arrangement according to some scheme or </a:t>
            </a:r>
            <a:r>
              <a:rPr lang="en-US" sz="2000" dirty="0" smtClean="0"/>
              <a:t>plan”</a:t>
            </a:r>
          </a:p>
          <a:p>
            <a:pPr marL="109537" indent="0" algn="r">
              <a:buNone/>
            </a:pPr>
            <a:r>
              <a:rPr lang="en-US" sz="2000" i="1" dirty="0" smtClean="0"/>
              <a:t>- Oxford English Dictionary</a:t>
            </a:r>
          </a:p>
        </p:txBody>
      </p:sp>
    </p:spTree>
    <p:extLst>
      <p:ext uri="{BB962C8B-B14F-4D97-AF65-F5344CB8AC3E}">
        <p14:creationId xmlns:p14="http://schemas.microsoft.com/office/powerpoint/2010/main" val="40352751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pPr marL="109537" indent="0">
              <a:buNone/>
            </a:pPr>
            <a:r>
              <a:rPr lang="en-US" sz="2000" dirty="0" smtClean="0"/>
              <a:t>“A system is a </a:t>
            </a:r>
            <a:r>
              <a:rPr lang="en-US" sz="2000" dirty="0" smtClean="0">
                <a:solidFill>
                  <a:srgbClr val="FF0000"/>
                </a:solidFill>
              </a:rPr>
              <a:t>set of </a:t>
            </a:r>
            <a:r>
              <a:rPr lang="en-US" sz="2000" dirty="0" smtClean="0"/>
              <a:t>interacting or interdependent </a:t>
            </a:r>
            <a:r>
              <a:rPr lang="en-US" sz="2000" dirty="0" smtClean="0">
                <a:solidFill>
                  <a:srgbClr val="FF0000"/>
                </a:solidFill>
              </a:rPr>
              <a:t>components</a:t>
            </a:r>
            <a:r>
              <a:rPr lang="en-US" sz="2000" dirty="0" smtClean="0"/>
              <a:t> forming an integrated whole”</a:t>
            </a:r>
          </a:p>
          <a:p>
            <a:pPr algn="r">
              <a:buFontTx/>
              <a:buChar char="-"/>
            </a:pPr>
            <a:r>
              <a:rPr lang="en-US" sz="2000" i="1" dirty="0" smtClean="0"/>
              <a:t>Wikipedia</a:t>
            </a:r>
          </a:p>
          <a:p>
            <a:pPr>
              <a:buFontTx/>
              <a:buChar char="-"/>
            </a:pPr>
            <a:endParaRPr lang="en-US" sz="2000" dirty="0"/>
          </a:p>
          <a:p>
            <a:pPr marL="109537" indent="0">
              <a:buNone/>
            </a:pPr>
            <a:r>
              <a:rPr lang="en-US" sz="2000" dirty="0" smtClean="0"/>
              <a:t>“</a:t>
            </a:r>
            <a:r>
              <a:rPr lang="en-US" sz="2000" dirty="0"/>
              <a:t>a regularly interacting or interdependent </a:t>
            </a:r>
            <a:r>
              <a:rPr lang="en-US" sz="2000" dirty="0">
                <a:solidFill>
                  <a:srgbClr val="FF0000"/>
                </a:solidFill>
              </a:rPr>
              <a:t>group of items </a:t>
            </a:r>
            <a:r>
              <a:rPr lang="en-US" sz="2000" dirty="0"/>
              <a:t>forming a unified </a:t>
            </a:r>
            <a:r>
              <a:rPr lang="en-US" sz="2000" dirty="0" smtClean="0"/>
              <a:t>whole”</a:t>
            </a:r>
          </a:p>
          <a:p>
            <a:pPr algn="r">
              <a:buFontTx/>
              <a:buChar char="-"/>
            </a:pPr>
            <a:r>
              <a:rPr lang="en-US" sz="2000" i="1" dirty="0" smtClean="0"/>
              <a:t>Merriam Webster</a:t>
            </a:r>
          </a:p>
          <a:p>
            <a:pPr>
              <a:buFontTx/>
              <a:buChar char="-"/>
            </a:pPr>
            <a:endParaRPr lang="en-US" sz="2000" dirty="0"/>
          </a:p>
          <a:p>
            <a:pPr marL="109537" indent="0">
              <a:buNone/>
            </a:pPr>
            <a:r>
              <a:rPr lang="en-US" sz="2000" dirty="0" smtClean="0"/>
              <a:t>“</a:t>
            </a:r>
            <a:r>
              <a:rPr lang="en-US" sz="2000" dirty="0"/>
              <a:t>A set or </a:t>
            </a:r>
            <a:r>
              <a:rPr lang="en-US" sz="2000" dirty="0">
                <a:solidFill>
                  <a:srgbClr val="FF0000"/>
                </a:solidFill>
              </a:rPr>
              <a:t>assemblage of things </a:t>
            </a:r>
            <a:r>
              <a:rPr lang="en-US" sz="2000" dirty="0"/>
              <a:t>connected, associated, or interdependent, so as to form a complex unity; a whole composed of parts in orderly arrangement according to some scheme or </a:t>
            </a:r>
            <a:r>
              <a:rPr lang="en-US" sz="2000" dirty="0" smtClean="0"/>
              <a:t>plan”</a:t>
            </a:r>
          </a:p>
          <a:p>
            <a:pPr marL="109537" indent="0" algn="r">
              <a:buNone/>
            </a:pPr>
            <a:r>
              <a:rPr lang="en-US" sz="2000" i="1" dirty="0" smtClean="0"/>
              <a:t>- Oxford English Dictionary</a:t>
            </a:r>
          </a:p>
        </p:txBody>
      </p:sp>
    </p:spTree>
    <p:extLst>
      <p:ext uri="{BB962C8B-B14F-4D97-AF65-F5344CB8AC3E}">
        <p14:creationId xmlns:p14="http://schemas.microsoft.com/office/powerpoint/2010/main" val="18822871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pPr marL="109537" indent="0">
              <a:buNone/>
            </a:pPr>
            <a:r>
              <a:rPr lang="en-US" sz="2000" dirty="0" smtClean="0"/>
              <a:t>“A system is a </a:t>
            </a:r>
            <a:r>
              <a:rPr lang="en-US" sz="2000" dirty="0" smtClean="0">
                <a:solidFill>
                  <a:srgbClr val="FF0000"/>
                </a:solidFill>
              </a:rPr>
              <a:t>set of </a:t>
            </a:r>
            <a:r>
              <a:rPr lang="en-US" sz="2000" dirty="0" smtClean="0">
                <a:solidFill>
                  <a:srgbClr val="008000"/>
                </a:solidFill>
              </a:rPr>
              <a:t>interacting or interdependent</a:t>
            </a:r>
            <a:r>
              <a:rPr lang="en-US" sz="2000" dirty="0" smtClean="0"/>
              <a:t> </a:t>
            </a:r>
            <a:r>
              <a:rPr lang="en-US" sz="2000" dirty="0" smtClean="0">
                <a:solidFill>
                  <a:srgbClr val="FF0000"/>
                </a:solidFill>
              </a:rPr>
              <a:t>components</a:t>
            </a:r>
            <a:r>
              <a:rPr lang="en-US" sz="2000" dirty="0" smtClean="0"/>
              <a:t> forming an integrated whole”</a:t>
            </a:r>
          </a:p>
          <a:p>
            <a:pPr algn="r">
              <a:buFontTx/>
              <a:buChar char="-"/>
            </a:pPr>
            <a:r>
              <a:rPr lang="en-US" sz="2000" i="1" dirty="0" smtClean="0"/>
              <a:t>Wikipedia</a:t>
            </a:r>
          </a:p>
          <a:p>
            <a:pPr>
              <a:buFontTx/>
              <a:buChar char="-"/>
            </a:pPr>
            <a:endParaRPr lang="en-US" sz="2000" dirty="0"/>
          </a:p>
          <a:p>
            <a:pPr marL="109537" indent="0">
              <a:buNone/>
            </a:pPr>
            <a:r>
              <a:rPr lang="en-US" sz="2000" dirty="0" smtClean="0"/>
              <a:t>“</a:t>
            </a:r>
            <a:r>
              <a:rPr lang="en-US" sz="2000" dirty="0"/>
              <a:t>a regularly </a:t>
            </a:r>
            <a:r>
              <a:rPr lang="en-US" sz="2000" dirty="0">
                <a:solidFill>
                  <a:srgbClr val="008000"/>
                </a:solidFill>
              </a:rPr>
              <a:t>interacting or interdependent</a:t>
            </a:r>
            <a:r>
              <a:rPr lang="en-US" sz="2000" dirty="0"/>
              <a:t> </a:t>
            </a:r>
            <a:r>
              <a:rPr lang="en-US" sz="2000" dirty="0">
                <a:solidFill>
                  <a:srgbClr val="FF0000"/>
                </a:solidFill>
              </a:rPr>
              <a:t>group of items </a:t>
            </a:r>
            <a:r>
              <a:rPr lang="en-US" sz="2000" dirty="0"/>
              <a:t>forming a unified </a:t>
            </a:r>
            <a:r>
              <a:rPr lang="en-US" sz="2000" dirty="0" smtClean="0"/>
              <a:t>whole”</a:t>
            </a:r>
          </a:p>
          <a:p>
            <a:pPr algn="r">
              <a:buFontTx/>
              <a:buChar char="-"/>
            </a:pPr>
            <a:r>
              <a:rPr lang="en-US" sz="2000" i="1" dirty="0" smtClean="0"/>
              <a:t>Merriam Webster</a:t>
            </a:r>
          </a:p>
          <a:p>
            <a:pPr>
              <a:buFontTx/>
              <a:buChar char="-"/>
            </a:pPr>
            <a:endParaRPr lang="en-US" sz="2000" dirty="0"/>
          </a:p>
          <a:p>
            <a:pPr marL="109537" indent="0">
              <a:buNone/>
            </a:pPr>
            <a:r>
              <a:rPr lang="en-US" sz="2000" dirty="0" smtClean="0"/>
              <a:t>“</a:t>
            </a:r>
            <a:r>
              <a:rPr lang="en-US" sz="2000" dirty="0"/>
              <a:t>A set or </a:t>
            </a:r>
            <a:r>
              <a:rPr lang="en-US" sz="2000" dirty="0">
                <a:solidFill>
                  <a:srgbClr val="FF0000"/>
                </a:solidFill>
              </a:rPr>
              <a:t>assemblage of things </a:t>
            </a:r>
            <a:r>
              <a:rPr lang="en-US" sz="2000" dirty="0">
                <a:solidFill>
                  <a:srgbClr val="008000"/>
                </a:solidFill>
              </a:rPr>
              <a:t>connected, associated, or interdependent</a:t>
            </a:r>
            <a:r>
              <a:rPr lang="en-US" sz="2000" dirty="0"/>
              <a:t>, so as to form a complex unity; a whole composed of parts in orderly arrangement according to some scheme or </a:t>
            </a:r>
            <a:r>
              <a:rPr lang="en-US" sz="2000" dirty="0" smtClean="0"/>
              <a:t>plan”</a:t>
            </a:r>
          </a:p>
          <a:p>
            <a:pPr marL="109537" indent="0" algn="r">
              <a:buNone/>
            </a:pPr>
            <a:r>
              <a:rPr lang="en-US" sz="2000" i="1" dirty="0" smtClean="0"/>
              <a:t>- Oxford English Dictionary</a:t>
            </a:r>
          </a:p>
        </p:txBody>
      </p:sp>
    </p:spTree>
    <p:extLst>
      <p:ext uri="{BB962C8B-B14F-4D97-AF65-F5344CB8AC3E}">
        <p14:creationId xmlns:p14="http://schemas.microsoft.com/office/powerpoint/2010/main" val="21098270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pPr marL="109537" indent="0">
              <a:buNone/>
            </a:pPr>
            <a:r>
              <a:rPr lang="en-US" sz="2000" dirty="0" smtClean="0"/>
              <a:t>“A system is a </a:t>
            </a:r>
            <a:r>
              <a:rPr lang="en-US" sz="2000" dirty="0" smtClean="0">
                <a:solidFill>
                  <a:srgbClr val="FF0000"/>
                </a:solidFill>
              </a:rPr>
              <a:t>set of </a:t>
            </a:r>
            <a:r>
              <a:rPr lang="en-US" sz="2000" dirty="0" smtClean="0">
                <a:solidFill>
                  <a:srgbClr val="008000"/>
                </a:solidFill>
              </a:rPr>
              <a:t>interacting or interdependent</a:t>
            </a:r>
            <a:r>
              <a:rPr lang="en-US" sz="2000" dirty="0" smtClean="0"/>
              <a:t> </a:t>
            </a:r>
            <a:r>
              <a:rPr lang="en-US" sz="2000" dirty="0" smtClean="0">
                <a:solidFill>
                  <a:srgbClr val="FF0000"/>
                </a:solidFill>
              </a:rPr>
              <a:t>components</a:t>
            </a:r>
            <a:r>
              <a:rPr lang="en-US" sz="2000" dirty="0" smtClean="0"/>
              <a:t> forming an </a:t>
            </a:r>
            <a:r>
              <a:rPr lang="en-US" sz="2000" dirty="0" smtClean="0">
                <a:solidFill>
                  <a:srgbClr val="3366FF"/>
                </a:solidFill>
              </a:rPr>
              <a:t>integrated whole</a:t>
            </a:r>
            <a:r>
              <a:rPr lang="en-US" sz="2000" dirty="0" smtClean="0"/>
              <a:t>”</a:t>
            </a:r>
          </a:p>
          <a:p>
            <a:pPr algn="r">
              <a:buFontTx/>
              <a:buChar char="-"/>
            </a:pPr>
            <a:r>
              <a:rPr lang="en-US" sz="2000" i="1" dirty="0" smtClean="0"/>
              <a:t>Wikipedia</a:t>
            </a:r>
          </a:p>
          <a:p>
            <a:pPr>
              <a:buFontTx/>
              <a:buChar char="-"/>
            </a:pPr>
            <a:endParaRPr lang="en-US" sz="2000" dirty="0"/>
          </a:p>
          <a:p>
            <a:pPr marL="109537" indent="0">
              <a:buNone/>
            </a:pPr>
            <a:r>
              <a:rPr lang="en-US" sz="2000" dirty="0" smtClean="0"/>
              <a:t>“</a:t>
            </a:r>
            <a:r>
              <a:rPr lang="en-US" sz="2000" dirty="0"/>
              <a:t>a regularly </a:t>
            </a:r>
            <a:r>
              <a:rPr lang="en-US" sz="2000" dirty="0">
                <a:solidFill>
                  <a:srgbClr val="008000"/>
                </a:solidFill>
              </a:rPr>
              <a:t>interacting or interdependent</a:t>
            </a:r>
            <a:r>
              <a:rPr lang="en-US" sz="2000" dirty="0"/>
              <a:t> </a:t>
            </a:r>
            <a:r>
              <a:rPr lang="en-US" sz="2000" dirty="0">
                <a:solidFill>
                  <a:srgbClr val="FF0000"/>
                </a:solidFill>
              </a:rPr>
              <a:t>group of items </a:t>
            </a:r>
            <a:r>
              <a:rPr lang="en-US" sz="2000" dirty="0"/>
              <a:t>forming a </a:t>
            </a:r>
            <a:r>
              <a:rPr lang="en-US" sz="2000" dirty="0">
                <a:solidFill>
                  <a:srgbClr val="3366FF"/>
                </a:solidFill>
              </a:rPr>
              <a:t>unified </a:t>
            </a:r>
            <a:r>
              <a:rPr lang="en-US" sz="2000" dirty="0" smtClean="0">
                <a:solidFill>
                  <a:srgbClr val="3366FF"/>
                </a:solidFill>
              </a:rPr>
              <a:t>whole</a:t>
            </a:r>
            <a:r>
              <a:rPr lang="en-US" sz="2000" dirty="0" smtClean="0"/>
              <a:t>”</a:t>
            </a:r>
          </a:p>
          <a:p>
            <a:pPr algn="r">
              <a:buFontTx/>
              <a:buChar char="-"/>
            </a:pPr>
            <a:r>
              <a:rPr lang="en-US" sz="2000" i="1" dirty="0" smtClean="0"/>
              <a:t>Merriam Webster</a:t>
            </a:r>
          </a:p>
          <a:p>
            <a:pPr>
              <a:buFontTx/>
              <a:buChar char="-"/>
            </a:pPr>
            <a:endParaRPr lang="en-US" sz="2000" dirty="0"/>
          </a:p>
          <a:p>
            <a:pPr marL="109537" indent="0">
              <a:buNone/>
            </a:pPr>
            <a:r>
              <a:rPr lang="en-US" sz="2000" dirty="0" smtClean="0"/>
              <a:t>“</a:t>
            </a:r>
            <a:r>
              <a:rPr lang="en-US" sz="2000" dirty="0"/>
              <a:t>A set or </a:t>
            </a:r>
            <a:r>
              <a:rPr lang="en-US" sz="2000" dirty="0">
                <a:solidFill>
                  <a:srgbClr val="FF0000"/>
                </a:solidFill>
              </a:rPr>
              <a:t>assemblage of things </a:t>
            </a:r>
            <a:r>
              <a:rPr lang="en-US" sz="2000" dirty="0">
                <a:solidFill>
                  <a:srgbClr val="008000"/>
                </a:solidFill>
              </a:rPr>
              <a:t>connected, associated, or interdependent</a:t>
            </a:r>
            <a:r>
              <a:rPr lang="en-US" sz="2000" dirty="0"/>
              <a:t>, so as to form a </a:t>
            </a:r>
            <a:r>
              <a:rPr lang="en-US" sz="2000" dirty="0">
                <a:solidFill>
                  <a:srgbClr val="3366FF"/>
                </a:solidFill>
              </a:rPr>
              <a:t>complex unity</a:t>
            </a:r>
            <a:r>
              <a:rPr lang="en-US" sz="2000" dirty="0"/>
              <a:t>; a whole composed of parts in orderly arrangement according to some scheme or </a:t>
            </a:r>
            <a:r>
              <a:rPr lang="en-US" sz="2000" dirty="0" smtClean="0"/>
              <a:t>plan”</a:t>
            </a:r>
          </a:p>
          <a:p>
            <a:pPr marL="109537" indent="0" algn="r">
              <a:buNone/>
            </a:pPr>
            <a:r>
              <a:rPr lang="en-US" sz="2000" i="1" dirty="0" smtClean="0"/>
              <a:t>- Oxford English Dictionary</a:t>
            </a:r>
          </a:p>
        </p:txBody>
      </p:sp>
    </p:spTree>
    <p:extLst>
      <p:ext uri="{BB962C8B-B14F-4D97-AF65-F5344CB8AC3E}">
        <p14:creationId xmlns:p14="http://schemas.microsoft.com/office/powerpoint/2010/main" val="42430604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The application of systems theories to the design, development and deployment of software</a:t>
            </a:r>
          </a:p>
          <a:p>
            <a:endParaRPr lang="en-US" dirty="0" smtClean="0"/>
          </a:p>
          <a:p>
            <a:r>
              <a:rPr lang="en-US" dirty="0" smtClean="0"/>
              <a:t>Tackling the problem of creating a software system (software, hardware, </a:t>
            </a:r>
            <a:r>
              <a:rPr lang="en-US" dirty="0" err="1" smtClean="0"/>
              <a:t>etc</a:t>
            </a:r>
            <a:r>
              <a:rPr lang="en-US" dirty="0" smtClean="0"/>
              <a:t>) in order to solve a set of requirements</a:t>
            </a:r>
          </a:p>
          <a:p>
            <a:endParaRPr lang="en-US" dirty="0"/>
          </a:p>
          <a:p>
            <a:r>
              <a:rPr lang="en-US" dirty="0" smtClean="0"/>
              <a:t>Elements of analysis and engineering</a:t>
            </a:r>
            <a:endParaRPr lang="en-US" dirty="0"/>
          </a:p>
        </p:txBody>
      </p:sp>
    </p:spTree>
    <p:extLst>
      <p:ext uri="{BB962C8B-B14F-4D97-AF65-F5344CB8AC3E}">
        <p14:creationId xmlns:p14="http://schemas.microsoft.com/office/powerpoint/2010/main" val="23696493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Group 20"/>
          <p:cNvGrpSpPr>
            <a:grpSpLocks/>
          </p:cNvGrpSpPr>
          <p:nvPr/>
        </p:nvGrpSpPr>
        <p:grpSpPr bwMode="auto">
          <a:xfrm>
            <a:off x="762000" y="950494"/>
            <a:ext cx="4876800" cy="2286000"/>
            <a:chOff x="762000" y="228600"/>
            <a:chExt cx="5867400" cy="2895600"/>
          </a:xfrm>
        </p:grpSpPr>
        <p:pic>
          <p:nvPicPr>
            <p:cNvPr id="26636"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2000" y="1447800"/>
              <a:ext cx="609600" cy="63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3000" y="1905000"/>
              <a:ext cx="132521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5"/>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86000" y="228600"/>
              <a:ext cx="224692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876800" y="228600"/>
              <a:ext cx="990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7"/>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8200" y="2514600"/>
              <a:ext cx="67973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8"/>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52600" y="2590800"/>
              <a:ext cx="67973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10"/>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743200" y="2133600"/>
              <a:ext cx="57999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Picture 11"/>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05200" y="2133600"/>
              <a:ext cx="1155700" cy="77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12"/>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05400" y="2438400"/>
              <a:ext cx="53915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5" name="Picture 13"/>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43000" y="914400"/>
              <a:ext cx="533400" cy="46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6" name="Picture 14"/>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676400" y="1295400"/>
              <a:ext cx="533400" cy="46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7" name="Picture 15"/>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114800" y="1447800"/>
              <a:ext cx="609600"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Picture 16"/>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867400" y="12954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6" name="Picture 19"/>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62000" y="3352800"/>
            <a:ext cx="396240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22"/>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853360" y="710029"/>
            <a:ext cx="22860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23"/>
          <p:cNvSpPr txBox="1">
            <a:spLocks noChangeArrowheads="1"/>
          </p:cNvSpPr>
          <p:nvPr/>
        </p:nvSpPr>
        <p:spPr bwMode="auto">
          <a:xfrm>
            <a:off x="5486400" y="3886200"/>
            <a:ext cx="2895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Structured in a system of purposeful activity</a:t>
            </a:r>
          </a:p>
        </p:txBody>
      </p:sp>
      <p:sp>
        <p:nvSpPr>
          <p:cNvPr id="27" name="Circular Arrow 26"/>
          <p:cNvSpPr/>
          <p:nvPr/>
        </p:nvSpPr>
        <p:spPr>
          <a:xfrm rot="3187100">
            <a:off x="5386521" y="2736934"/>
            <a:ext cx="1208798" cy="1606999"/>
          </a:xfrm>
          <a:prstGeom prst="circularArrow">
            <a:avLst>
              <a:gd name="adj1" fmla="val 12500"/>
              <a:gd name="adj2" fmla="val 1142319"/>
              <a:gd name="adj3" fmla="val 20457681"/>
              <a:gd name="adj4" fmla="val 14810303"/>
              <a:gd name="adj5" fmla="val 12500"/>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8" name="Circular Arrow 27"/>
          <p:cNvSpPr/>
          <p:nvPr/>
        </p:nvSpPr>
        <p:spPr>
          <a:xfrm rot="4983035">
            <a:off x="5307807" y="4015581"/>
            <a:ext cx="1295400" cy="1862137"/>
          </a:xfrm>
          <a:prstGeom prst="circularArrow">
            <a:avLst>
              <a:gd name="adj1" fmla="val 12500"/>
              <a:gd name="adj2" fmla="val 1142319"/>
              <a:gd name="adj3" fmla="val 20457681"/>
              <a:gd name="adj4" fmla="val 14810303"/>
              <a:gd name="adj5" fmla="val 12500"/>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6635" name="TextBox 28"/>
          <p:cNvSpPr txBox="1">
            <a:spLocks noChangeArrowheads="1"/>
          </p:cNvSpPr>
          <p:nvPr/>
        </p:nvSpPr>
        <p:spPr bwMode="auto">
          <a:xfrm>
            <a:off x="4876800" y="5562600"/>
            <a:ext cx="27195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Emergent </a:t>
            </a:r>
            <a:r>
              <a:rPr lang="en-US" sz="2000" dirty="0" smtClean="0"/>
              <a:t>property of the whole</a:t>
            </a:r>
            <a:endParaRPr lang="en-US" sz="2000" dirty="0"/>
          </a:p>
        </p:txBody>
      </p:sp>
      <p:sp>
        <p:nvSpPr>
          <p:cNvPr id="2" name="TextBox 1"/>
          <p:cNvSpPr txBox="1"/>
          <p:nvPr/>
        </p:nvSpPr>
        <p:spPr>
          <a:xfrm>
            <a:off x="655482" y="536591"/>
            <a:ext cx="3345136" cy="461665"/>
          </a:xfrm>
          <a:prstGeom prst="rect">
            <a:avLst/>
          </a:prstGeom>
          <a:noFill/>
        </p:spPr>
        <p:txBody>
          <a:bodyPr wrap="none" rtlCol="0">
            <a:spAutoFit/>
          </a:bodyPr>
          <a:lstStyle/>
          <a:p>
            <a:r>
              <a:rPr lang="en-US" sz="2400" dirty="0" smtClean="0"/>
              <a:t>A System: components</a:t>
            </a:r>
            <a:endParaRPr lang="en-US" sz="2400" dirty="0"/>
          </a:p>
        </p:txBody>
      </p:sp>
    </p:spTree>
    <p:extLst>
      <p:ext uri="{BB962C8B-B14F-4D97-AF65-F5344CB8AC3E}">
        <p14:creationId xmlns:p14="http://schemas.microsoft.com/office/powerpoint/2010/main" val="5381470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2696"/>
            <a:ext cx="9144000" cy="6165304"/>
          </a:xfrm>
          <a:prstGeom prst="rect">
            <a:avLst/>
          </a:prstGeom>
          <a:solidFill>
            <a:schemeClr val="accent1">
              <a:lumMod val="75000"/>
              <a:alpha val="4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Systems Analysis: Bloodhound SSC</a:t>
            </a:r>
            <a:endParaRPr lang="en-US" dirty="0"/>
          </a:p>
        </p:txBody>
      </p:sp>
      <p:pic>
        <p:nvPicPr>
          <p:cNvPr id="3" name="BLOODHOUND - Intel Atom anim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504" y="2132856"/>
            <a:ext cx="8979821" cy="38164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31805505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2696"/>
            <a:ext cx="9144000" cy="5472608"/>
          </a:xfrm>
          <a:prstGeom prst="rect">
            <a:avLst/>
          </a:prstGeom>
          <a:solidFill>
            <a:schemeClr val="accent1">
              <a:lumMod val="75000"/>
              <a:alpha val="4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Systems Analysis: Bloodhound SSC</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075904"/>
            <a:ext cx="9144000" cy="4089400"/>
          </a:xfrm>
          <a:prstGeom prst="rect">
            <a:avLst/>
          </a:prstGeom>
        </p:spPr>
      </p:pic>
      <p:sp>
        <p:nvSpPr>
          <p:cNvPr id="6" name="Rectangle 5"/>
          <p:cNvSpPr/>
          <p:nvPr/>
        </p:nvSpPr>
        <p:spPr>
          <a:xfrm>
            <a:off x="1619672" y="6202541"/>
            <a:ext cx="6048672" cy="646331"/>
          </a:xfrm>
          <a:prstGeom prst="rect">
            <a:avLst/>
          </a:prstGeom>
        </p:spPr>
        <p:txBody>
          <a:bodyPr wrap="square">
            <a:spAutoFit/>
          </a:bodyPr>
          <a:lstStyle/>
          <a:p>
            <a:pPr marL="109537" indent="0">
              <a:buNone/>
            </a:pPr>
            <a:r>
              <a:rPr lang="en-US" dirty="0" smtClean="0"/>
              <a:t>“A system is a </a:t>
            </a:r>
            <a:r>
              <a:rPr lang="en-US" dirty="0" smtClean="0">
                <a:solidFill>
                  <a:srgbClr val="FF0000"/>
                </a:solidFill>
              </a:rPr>
              <a:t>set of </a:t>
            </a:r>
            <a:r>
              <a:rPr lang="en-US" dirty="0" smtClean="0">
                <a:solidFill>
                  <a:srgbClr val="008000"/>
                </a:solidFill>
              </a:rPr>
              <a:t>interacting or interdependent</a:t>
            </a:r>
            <a:r>
              <a:rPr lang="en-US" dirty="0" smtClean="0"/>
              <a:t> </a:t>
            </a:r>
            <a:r>
              <a:rPr lang="en-US" dirty="0" smtClean="0">
                <a:solidFill>
                  <a:srgbClr val="FF0000"/>
                </a:solidFill>
              </a:rPr>
              <a:t>components</a:t>
            </a:r>
            <a:r>
              <a:rPr lang="en-US" dirty="0" smtClean="0"/>
              <a:t> forming an </a:t>
            </a:r>
            <a:r>
              <a:rPr lang="en-US" dirty="0" smtClean="0">
                <a:solidFill>
                  <a:srgbClr val="3366FF"/>
                </a:solidFill>
              </a:rPr>
              <a:t>integrated whole</a:t>
            </a:r>
            <a:r>
              <a:rPr lang="en-US" dirty="0" smtClean="0"/>
              <a:t>”  -  </a:t>
            </a:r>
            <a:r>
              <a:rPr lang="en-US" i="1" dirty="0" smtClean="0"/>
              <a:t>Wikipedia</a:t>
            </a:r>
          </a:p>
        </p:txBody>
      </p:sp>
    </p:spTree>
    <p:extLst>
      <p:ext uri="{BB962C8B-B14F-4D97-AF65-F5344CB8AC3E}">
        <p14:creationId xmlns:p14="http://schemas.microsoft.com/office/powerpoint/2010/main" val="3358503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2696"/>
            <a:ext cx="9144000" cy="6165304"/>
          </a:xfrm>
          <a:prstGeom prst="rect">
            <a:avLst/>
          </a:prstGeom>
          <a:solidFill>
            <a:schemeClr val="accent1">
              <a:lumMod val="75000"/>
              <a:alpha val="4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Systems Analysis: Bloodhound SSC</a:t>
            </a:r>
          </a:p>
        </p:txBody>
      </p:sp>
      <p:pic>
        <p:nvPicPr>
          <p:cNvPr id="3" name="Andy Green Track Prep Summary-July 201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1200" y="2060848"/>
            <a:ext cx="7677224" cy="4325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073896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Lecturers…</a:t>
            </a:r>
            <a:endParaRPr lang="en-US" dirty="0"/>
          </a:p>
        </p:txBody>
      </p:sp>
      <p:grpSp>
        <p:nvGrpSpPr>
          <p:cNvPr id="3" name="Group 2"/>
          <p:cNvGrpSpPr/>
          <p:nvPr/>
        </p:nvGrpSpPr>
        <p:grpSpPr>
          <a:xfrm>
            <a:off x="899592" y="2998909"/>
            <a:ext cx="2120962" cy="3251447"/>
            <a:chOff x="899592" y="2204864"/>
            <a:chExt cx="3168352" cy="4027254"/>
          </a:xfrm>
        </p:grpSpPr>
        <p:sp>
          <p:nvSpPr>
            <p:cNvPr id="9" name="Rectangle 8"/>
            <p:cNvSpPr/>
            <p:nvPr/>
          </p:nvSpPr>
          <p:spPr>
            <a:xfrm>
              <a:off x="899592" y="2204864"/>
              <a:ext cx="3168352" cy="4027254"/>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899592" y="4653135"/>
              <a:ext cx="3168352" cy="1258004"/>
            </a:xfrm>
            <a:prstGeom prst="rect">
              <a:avLst/>
            </a:prstGeom>
            <a:noFill/>
          </p:spPr>
          <p:txBody>
            <a:bodyPr wrap="square" rtlCol="0">
              <a:spAutoFit/>
            </a:bodyPr>
            <a:lstStyle/>
            <a:p>
              <a:pPr algn="ctr"/>
              <a:r>
                <a:rPr lang="en-US" sz="2400" b="1" dirty="0" smtClean="0"/>
                <a:t>Michael Butler</a:t>
              </a:r>
              <a:endParaRPr lang="en-US" dirty="0" smtClean="0"/>
            </a:p>
            <a:p>
              <a:pPr algn="ctr"/>
              <a:r>
                <a:rPr lang="en-US" dirty="0" smtClean="0"/>
                <a:t>Lectures</a:t>
              </a:r>
            </a:p>
            <a:p>
              <a:pPr algn="ctr"/>
              <a:r>
                <a:rPr lang="en-US" dirty="0" smtClean="0"/>
                <a:t>Labs</a:t>
              </a:r>
            </a:p>
          </p:txBody>
        </p:sp>
      </p:grpSp>
      <p:grpSp>
        <p:nvGrpSpPr>
          <p:cNvPr id="6" name="Group 5"/>
          <p:cNvGrpSpPr/>
          <p:nvPr/>
        </p:nvGrpSpPr>
        <p:grpSpPr>
          <a:xfrm>
            <a:off x="3613185" y="2995542"/>
            <a:ext cx="2151671" cy="3254814"/>
            <a:chOff x="4788024" y="2204864"/>
            <a:chExt cx="3168352" cy="4261733"/>
          </a:xfrm>
        </p:grpSpPr>
        <p:sp>
          <p:nvSpPr>
            <p:cNvPr id="10" name="Rectangle 9"/>
            <p:cNvSpPr/>
            <p:nvPr/>
          </p:nvSpPr>
          <p:spPr>
            <a:xfrm>
              <a:off x="4788024" y="2204864"/>
              <a:ext cx="3168352" cy="426173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788024" y="4653136"/>
              <a:ext cx="3096343" cy="1813461"/>
            </a:xfrm>
            <a:prstGeom prst="rect">
              <a:avLst/>
            </a:prstGeom>
            <a:noFill/>
          </p:spPr>
          <p:txBody>
            <a:bodyPr wrap="square" rtlCol="0">
              <a:spAutoFit/>
            </a:bodyPr>
            <a:lstStyle/>
            <a:p>
              <a:pPr algn="ctr"/>
              <a:r>
                <a:rPr lang="en-US" sz="2400" b="1" dirty="0" smtClean="0"/>
                <a:t>Yvonne Howard</a:t>
              </a:r>
              <a:endParaRPr lang="en-US" dirty="0"/>
            </a:p>
            <a:p>
              <a:pPr algn="ctr"/>
              <a:r>
                <a:rPr lang="en-US" dirty="0" smtClean="0"/>
                <a:t>Lectures</a:t>
              </a:r>
            </a:p>
            <a:p>
              <a:pPr algn="ctr"/>
              <a:r>
                <a:rPr lang="en-US" dirty="0" smtClean="0"/>
                <a:t>Labs</a:t>
              </a:r>
            </a:p>
          </p:txBody>
        </p:sp>
        <p:pic>
          <p:nvPicPr>
            <p:cNvPr id="7" name="Picture 6"/>
            <p:cNvPicPr>
              <a:picLocks noChangeAspect="1"/>
            </p:cNvPicPr>
            <p:nvPr/>
          </p:nvPicPr>
          <p:blipFill rotWithShape="1">
            <a:blip r:embed="rId2"/>
            <a:srcRect l="13694" r="16559"/>
            <a:stretch/>
          </p:blipFill>
          <p:spPr>
            <a:xfrm>
              <a:off x="5220072" y="2420888"/>
              <a:ext cx="2209800" cy="2098449"/>
            </a:xfrm>
            <a:prstGeom prst="rect">
              <a:avLst/>
            </a:prstGeom>
          </p:spPr>
        </p:pic>
      </p:grpSp>
      <p:grpSp>
        <p:nvGrpSpPr>
          <p:cNvPr id="12" name="Group 11"/>
          <p:cNvGrpSpPr/>
          <p:nvPr/>
        </p:nvGrpSpPr>
        <p:grpSpPr>
          <a:xfrm>
            <a:off x="6535129" y="2998909"/>
            <a:ext cx="2151671" cy="3254814"/>
            <a:chOff x="4788024" y="2204864"/>
            <a:chExt cx="3168352" cy="4261733"/>
          </a:xfrm>
        </p:grpSpPr>
        <p:sp>
          <p:nvSpPr>
            <p:cNvPr id="13" name="Rectangle 12"/>
            <p:cNvSpPr/>
            <p:nvPr/>
          </p:nvSpPr>
          <p:spPr>
            <a:xfrm>
              <a:off x="4788024" y="2204864"/>
              <a:ext cx="3168352" cy="4257324"/>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788024" y="4653136"/>
              <a:ext cx="3096343" cy="1813461"/>
            </a:xfrm>
            <a:prstGeom prst="rect">
              <a:avLst/>
            </a:prstGeom>
            <a:noFill/>
          </p:spPr>
          <p:txBody>
            <a:bodyPr wrap="square" rtlCol="0">
              <a:spAutoFit/>
            </a:bodyPr>
            <a:lstStyle/>
            <a:p>
              <a:pPr algn="ctr"/>
              <a:r>
                <a:rPr lang="en-US" sz="2400" b="1" dirty="0" smtClean="0"/>
                <a:t>Thai Son Hoang</a:t>
              </a:r>
              <a:endParaRPr lang="en-US" dirty="0"/>
            </a:p>
            <a:p>
              <a:pPr algn="ctr"/>
              <a:r>
                <a:rPr lang="en-US" dirty="0" smtClean="0"/>
                <a:t>Lectures</a:t>
              </a:r>
            </a:p>
            <a:p>
              <a:pPr algn="ctr"/>
              <a:r>
                <a:rPr lang="en-US" dirty="0" smtClean="0"/>
                <a:t>Labs</a:t>
              </a:r>
            </a:p>
          </p:txBody>
        </p:sp>
      </p:grpSp>
      <p:pic>
        <p:nvPicPr>
          <p:cNvPr id="16" name="Picture 15"/>
          <p:cNvPicPr>
            <a:picLocks noChangeAspect="1"/>
          </p:cNvPicPr>
          <p:nvPr/>
        </p:nvPicPr>
        <p:blipFill>
          <a:blip r:embed="rId3"/>
          <a:stretch>
            <a:fillRect/>
          </a:stretch>
        </p:blipFill>
        <p:spPr>
          <a:xfrm>
            <a:off x="6974725" y="3160526"/>
            <a:ext cx="1340402" cy="1675503"/>
          </a:xfrm>
          <a:prstGeom prst="rect">
            <a:avLst/>
          </a:prstGeom>
        </p:spPr>
      </p:pic>
      <p:pic>
        <p:nvPicPr>
          <p:cNvPr id="17" name="Picture 16"/>
          <p:cNvPicPr>
            <a:picLocks noChangeAspect="1"/>
          </p:cNvPicPr>
          <p:nvPr/>
        </p:nvPicPr>
        <p:blipFill>
          <a:blip r:embed="rId4"/>
          <a:stretch>
            <a:fillRect/>
          </a:stretch>
        </p:blipFill>
        <p:spPr>
          <a:xfrm>
            <a:off x="1337827" y="3208491"/>
            <a:ext cx="1332310" cy="1627538"/>
          </a:xfrm>
          <a:prstGeom prst="rect">
            <a:avLst/>
          </a:prstGeom>
        </p:spPr>
      </p:pic>
    </p:spTree>
    <p:extLst>
      <p:ext uri="{BB962C8B-B14F-4D97-AF65-F5344CB8AC3E}">
        <p14:creationId xmlns:p14="http://schemas.microsoft.com/office/powerpoint/2010/main" val="35854455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92696"/>
            <a:ext cx="9144000" cy="1440160"/>
          </a:xfrm>
          <a:prstGeom prst="rect">
            <a:avLst/>
          </a:prstGeom>
          <a:solidFill>
            <a:schemeClr val="accent1">
              <a:lumMod val="75000"/>
              <a:alpha val="4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Systems Analysis: Bloodhound SSC</a:t>
            </a:r>
          </a:p>
        </p:txBody>
      </p:sp>
      <p:pic>
        <p:nvPicPr>
          <p:cNvPr id="5" name="Picture 4"/>
          <p:cNvPicPr>
            <a:picLocks noChangeAspect="1"/>
          </p:cNvPicPr>
          <p:nvPr/>
        </p:nvPicPr>
        <p:blipFill>
          <a:blip r:embed="rId2"/>
          <a:stretch>
            <a:fillRect/>
          </a:stretch>
        </p:blipFill>
        <p:spPr>
          <a:xfrm>
            <a:off x="539552" y="2852936"/>
            <a:ext cx="2743886" cy="2023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itle 1"/>
          <p:cNvSpPr txBox="1">
            <a:spLocks/>
          </p:cNvSpPr>
          <p:nvPr/>
        </p:nvSpPr>
        <p:spPr bwMode="auto">
          <a:xfrm>
            <a:off x="539552" y="1927104"/>
            <a:ext cx="8229600" cy="1069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4000">
                <a:solidFill>
                  <a:schemeClr val="tx2"/>
                </a:solidFill>
                <a:latin typeface="Trebuchet MS" charset="0"/>
                <a:ea typeface="ＭＳ Ｐゴシック" charset="-128"/>
                <a:cs typeface="ＭＳ Ｐゴシック" charset="-128"/>
              </a:defRPr>
            </a:lvl2pPr>
            <a:lvl3pPr algn="l" rtl="0" eaLnBrk="0" fontAlgn="base" hangingPunct="0">
              <a:spcBef>
                <a:spcPct val="0"/>
              </a:spcBef>
              <a:spcAft>
                <a:spcPct val="0"/>
              </a:spcAft>
              <a:defRPr sz="4000">
                <a:solidFill>
                  <a:schemeClr val="tx2"/>
                </a:solidFill>
                <a:latin typeface="Trebuchet MS" charset="0"/>
                <a:ea typeface="ＭＳ Ｐゴシック" charset="-128"/>
                <a:cs typeface="ＭＳ Ｐゴシック" charset="-128"/>
              </a:defRPr>
            </a:lvl3pPr>
            <a:lvl4pPr algn="l" rtl="0" eaLnBrk="0" fontAlgn="base" hangingPunct="0">
              <a:spcBef>
                <a:spcPct val="0"/>
              </a:spcBef>
              <a:spcAft>
                <a:spcPct val="0"/>
              </a:spcAft>
              <a:defRPr sz="4000">
                <a:solidFill>
                  <a:schemeClr val="tx2"/>
                </a:solidFill>
                <a:latin typeface="Trebuchet MS" charset="0"/>
                <a:ea typeface="ＭＳ Ｐゴシック" charset="-128"/>
                <a:cs typeface="ＭＳ Ｐゴシック" charset="-128"/>
              </a:defRPr>
            </a:lvl4pPr>
            <a:lvl5pPr algn="l" rtl="0" eaLnBrk="0" fontAlgn="base" hangingPunct="0">
              <a:spcBef>
                <a:spcPct val="0"/>
              </a:spcBef>
              <a:spcAft>
                <a:spcPct val="0"/>
              </a:spcAft>
              <a:defRPr sz="4000">
                <a:solidFill>
                  <a:schemeClr val="tx2"/>
                </a:solidFill>
                <a:latin typeface="Trebuchet MS" charset="0"/>
                <a:ea typeface="ＭＳ Ｐゴシック" charset="-128"/>
                <a:cs typeface="ＭＳ Ｐゴシック" charset="-128"/>
              </a:defRPr>
            </a:lvl5pPr>
            <a:lvl6pPr marL="457200" algn="l" rtl="0" fontAlgn="base">
              <a:spcBef>
                <a:spcPct val="0"/>
              </a:spcBef>
              <a:spcAft>
                <a:spcPct val="0"/>
              </a:spcAft>
              <a:defRPr sz="4000">
                <a:solidFill>
                  <a:schemeClr val="tx2"/>
                </a:solidFill>
                <a:latin typeface="Trebuchet MS" charset="0"/>
                <a:ea typeface="ＭＳ Ｐゴシック" charset="-128"/>
                <a:cs typeface="ＭＳ Ｐゴシック" charset="-128"/>
              </a:defRPr>
            </a:lvl6pPr>
            <a:lvl7pPr marL="914400" algn="l" rtl="0" fontAlgn="base">
              <a:spcBef>
                <a:spcPct val="0"/>
              </a:spcBef>
              <a:spcAft>
                <a:spcPct val="0"/>
              </a:spcAft>
              <a:defRPr sz="4000">
                <a:solidFill>
                  <a:schemeClr val="tx2"/>
                </a:solidFill>
                <a:latin typeface="Trebuchet MS" charset="0"/>
                <a:ea typeface="ＭＳ Ｐゴシック" charset="-128"/>
                <a:cs typeface="ＭＳ Ｐゴシック" charset="-128"/>
              </a:defRPr>
            </a:lvl7pPr>
            <a:lvl8pPr marL="1371600" algn="l" rtl="0" fontAlgn="base">
              <a:spcBef>
                <a:spcPct val="0"/>
              </a:spcBef>
              <a:spcAft>
                <a:spcPct val="0"/>
              </a:spcAft>
              <a:defRPr sz="4000">
                <a:solidFill>
                  <a:schemeClr val="tx2"/>
                </a:solidFill>
                <a:latin typeface="Trebuchet MS" charset="0"/>
                <a:ea typeface="ＭＳ Ｐゴシック" charset="-128"/>
                <a:cs typeface="ＭＳ Ｐゴシック" charset="-128"/>
              </a:defRPr>
            </a:lvl8pPr>
            <a:lvl9pPr marL="1828800" algn="l" rtl="0" fontAlgn="base">
              <a:spcBef>
                <a:spcPct val="0"/>
              </a:spcBef>
              <a:spcAft>
                <a:spcPct val="0"/>
              </a:spcAft>
              <a:defRPr sz="4000">
                <a:solidFill>
                  <a:schemeClr val="tx2"/>
                </a:solidFill>
                <a:latin typeface="Trebuchet MS" charset="0"/>
                <a:ea typeface="ＭＳ Ｐゴシック" charset="-128"/>
                <a:cs typeface="ＭＳ Ｐゴシック" charset="-128"/>
              </a:defRPr>
            </a:lvl9pPr>
          </a:lstStyle>
          <a:p>
            <a:pPr algn="ctr"/>
            <a:r>
              <a:rPr lang="en-US" sz="3200" dirty="0" smtClean="0">
                <a:solidFill>
                  <a:schemeClr val="accent6">
                    <a:lumMod val="75000"/>
                  </a:schemeClr>
                </a:solidFill>
              </a:rPr>
              <a:t>Are these part of the system?</a:t>
            </a:r>
            <a:endParaRPr lang="en-US" sz="3200" dirty="0">
              <a:solidFill>
                <a:schemeClr val="accent6">
                  <a:lumMod val="75000"/>
                </a:schemeClr>
              </a:solidFill>
            </a:endParaRPr>
          </a:p>
        </p:txBody>
      </p:sp>
      <p:sp>
        <p:nvSpPr>
          <p:cNvPr id="7" name="Rectangle 6"/>
          <p:cNvSpPr/>
          <p:nvPr/>
        </p:nvSpPr>
        <p:spPr>
          <a:xfrm>
            <a:off x="971600" y="5157192"/>
            <a:ext cx="1779093" cy="1200329"/>
          </a:xfrm>
          <a:prstGeom prst="rect">
            <a:avLst/>
          </a:prstGeom>
        </p:spPr>
        <p:txBody>
          <a:bodyPr wrap="square">
            <a:spAutoFit/>
          </a:bodyPr>
          <a:lstStyle/>
          <a:p>
            <a:pPr algn="ctr"/>
            <a:r>
              <a:rPr lang="en-US" b="1" dirty="0" smtClean="0"/>
              <a:t>The Surface</a:t>
            </a:r>
          </a:p>
          <a:p>
            <a:pPr algn="ctr"/>
            <a:endParaRPr lang="en-US" dirty="0"/>
          </a:p>
          <a:p>
            <a:pPr algn="ctr"/>
            <a:r>
              <a:rPr lang="en-US" dirty="0" err="1" smtClean="0"/>
              <a:t>Hakskeen</a:t>
            </a:r>
            <a:r>
              <a:rPr lang="en-US" dirty="0" smtClean="0"/>
              <a:t> Pan, South Africa</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3888" y="2874100"/>
            <a:ext cx="2413000" cy="2017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3923928" y="5157192"/>
            <a:ext cx="1779093" cy="1754327"/>
          </a:xfrm>
          <a:prstGeom prst="rect">
            <a:avLst/>
          </a:prstGeom>
        </p:spPr>
        <p:txBody>
          <a:bodyPr wrap="square">
            <a:spAutoFit/>
          </a:bodyPr>
          <a:lstStyle/>
          <a:p>
            <a:pPr algn="ctr"/>
            <a:r>
              <a:rPr lang="en-US" b="1" dirty="0" smtClean="0"/>
              <a:t>The Driver</a:t>
            </a:r>
          </a:p>
          <a:p>
            <a:pPr algn="ctr"/>
            <a:endParaRPr lang="en-US" dirty="0"/>
          </a:p>
          <a:p>
            <a:pPr algn="ctr"/>
            <a:r>
              <a:rPr lang="en-US" dirty="0" smtClean="0"/>
              <a:t>Wing Commander Andy Green</a:t>
            </a:r>
          </a:p>
          <a:p>
            <a:pPr algn="ctr"/>
            <a:endParaRPr lang="en-US" dirty="0" smtClean="0"/>
          </a:p>
        </p:txBody>
      </p:sp>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35700" y="2852936"/>
            <a:ext cx="2552700" cy="2049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p:cNvSpPr/>
          <p:nvPr/>
        </p:nvSpPr>
        <p:spPr>
          <a:xfrm>
            <a:off x="6660232" y="5157192"/>
            <a:ext cx="1779093" cy="1477328"/>
          </a:xfrm>
          <a:prstGeom prst="rect">
            <a:avLst/>
          </a:prstGeom>
        </p:spPr>
        <p:txBody>
          <a:bodyPr wrap="square">
            <a:spAutoFit/>
          </a:bodyPr>
          <a:lstStyle/>
          <a:p>
            <a:pPr algn="ctr"/>
            <a:r>
              <a:rPr lang="en-US" b="1" dirty="0" smtClean="0"/>
              <a:t>Refueling Rig</a:t>
            </a:r>
          </a:p>
          <a:p>
            <a:pPr algn="ctr"/>
            <a:endParaRPr lang="en-US" dirty="0"/>
          </a:p>
          <a:p>
            <a:pPr algn="ctr"/>
            <a:r>
              <a:rPr lang="en-US" dirty="0" smtClean="0"/>
              <a:t>Refuel Jet</a:t>
            </a:r>
          </a:p>
          <a:p>
            <a:pPr algn="ctr"/>
            <a:r>
              <a:rPr lang="en-US" dirty="0" smtClean="0"/>
              <a:t>Replace Rocket</a:t>
            </a:r>
          </a:p>
        </p:txBody>
      </p:sp>
    </p:spTree>
    <p:extLst>
      <p:ext uri="{BB962C8B-B14F-4D97-AF65-F5344CB8AC3E}">
        <p14:creationId xmlns:p14="http://schemas.microsoft.com/office/powerpoint/2010/main" val="31821512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lephant-Family.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87269" y="2228671"/>
            <a:ext cx="2655788" cy="241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Elephant-Family.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75656" y="2237923"/>
            <a:ext cx="2692401" cy="241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57200" y="836712"/>
            <a:ext cx="8229600" cy="1069848"/>
          </a:xfrm>
        </p:spPr>
        <p:txBody>
          <a:bodyPr/>
          <a:lstStyle/>
          <a:p>
            <a:r>
              <a:rPr lang="en-US" dirty="0" smtClean="0"/>
              <a:t>Different way to look at systems…</a:t>
            </a:r>
            <a:endParaRPr lang="en-US" dirty="0"/>
          </a:p>
        </p:txBody>
      </p:sp>
      <p:sp>
        <p:nvSpPr>
          <p:cNvPr id="4" name="TextBox 3"/>
          <p:cNvSpPr txBox="1"/>
          <p:nvPr/>
        </p:nvSpPr>
        <p:spPr>
          <a:xfrm>
            <a:off x="2422973" y="2804735"/>
            <a:ext cx="1656184" cy="775597"/>
          </a:xfrm>
          <a:prstGeom prst="rect">
            <a:avLst/>
          </a:prstGeom>
          <a:noFill/>
        </p:spPr>
        <p:txBody>
          <a:bodyPr wrap="square" rtlCol="0">
            <a:spAutoFit/>
          </a:bodyPr>
          <a:lstStyle/>
          <a:p>
            <a:pPr>
              <a:lnSpc>
                <a:spcPct val="80000"/>
              </a:lnSpc>
            </a:pPr>
            <a:r>
              <a:rPr lang="en-US" dirty="0" smtClean="0">
                <a:solidFill>
                  <a:srgbClr val="F5AF4C"/>
                </a:solidFill>
              </a:rPr>
              <a:t>in the</a:t>
            </a:r>
          </a:p>
          <a:p>
            <a:pPr>
              <a:lnSpc>
                <a:spcPct val="80000"/>
              </a:lnSpc>
            </a:pPr>
            <a:r>
              <a:rPr lang="en-US" sz="3600" dirty="0" smtClean="0">
                <a:solidFill>
                  <a:srgbClr val="F5AF4C"/>
                </a:solidFill>
              </a:rPr>
              <a:t>Large</a:t>
            </a:r>
            <a:endParaRPr lang="en-US" sz="3600" dirty="0">
              <a:solidFill>
                <a:srgbClr val="F5AF4C"/>
              </a:solidFill>
            </a:endParaRPr>
          </a:p>
        </p:txBody>
      </p:sp>
      <p:sp>
        <p:nvSpPr>
          <p:cNvPr id="5" name="TextBox 4"/>
          <p:cNvSpPr txBox="1"/>
          <p:nvPr/>
        </p:nvSpPr>
        <p:spPr>
          <a:xfrm>
            <a:off x="6023373" y="3236783"/>
            <a:ext cx="936104" cy="484235"/>
          </a:xfrm>
          <a:prstGeom prst="rect">
            <a:avLst/>
          </a:prstGeom>
          <a:noFill/>
        </p:spPr>
        <p:txBody>
          <a:bodyPr wrap="square" rtlCol="0">
            <a:spAutoFit/>
          </a:bodyPr>
          <a:lstStyle/>
          <a:p>
            <a:pPr>
              <a:lnSpc>
                <a:spcPct val="80000"/>
              </a:lnSpc>
            </a:pPr>
            <a:r>
              <a:rPr lang="en-US" sz="1100" dirty="0" smtClean="0">
                <a:solidFill>
                  <a:srgbClr val="F5AF4C"/>
                </a:solidFill>
              </a:rPr>
              <a:t>in the</a:t>
            </a:r>
          </a:p>
          <a:p>
            <a:pPr>
              <a:lnSpc>
                <a:spcPct val="80000"/>
              </a:lnSpc>
            </a:pPr>
            <a:r>
              <a:rPr lang="en-US" sz="2000" dirty="0" smtClean="0">
                <a:solidFill>
                  <a:srgbClr val="F5AF4C"/>
                </a:solidFill>
              </a:rPr>
              <a:t>Small</a:t>
            </a:r>
            <a:endParaRPr lang="en-US" sz="2000" dirty="0">
              <a:solidFill>
                <a:srgbClr val="F5AF4C"/>
              </a:solidFill>
            </a:endParaRPr>
          </a:p>
        </p:txBody>
      </p:sp>
      <p:sp>
        <p:nvSpPr>
          <p:cNvPr id="8" name="Rectangle 7"/>
          <p:cNvSpPr/>
          <p:nvPr/>
        </p:nvSpPr>
        <p:spPr>
          <a:xfrm>
            <a:off x="1475656" y="4820959"/>
            <a:ext cx="2664296" cy="1477328"/>
          </a:xfrm>
          <a:prstGeom prst="rect">
            <a:avLst/>
          </a:prstGeom>
        </p:spPr>
        <p:txBody>
          <a:bodyPr wrap="square">
            <a:spAutoFit/>
          </a:bodyPr>
          <a:lstStyle/>
          <a:p>
            <a:pPr algn="ctr"/>
            <a:r>
              <a:rPr lang="en-US" b="1" dirty="0" smtClean="0"/>
              <a:t>The Bigger Picture</a:t>
            </a:r>
          </a:p>
          <a:p>
            <a:pPr algn="ctr"/>
            <a:endParaRPr lang="en-US" dirty="0" smtClean="0"/>
          </a:p>
          <a:p>
            <a:pPr algn="ctr"/>
            <a:r>
              <a:rPr lang="en-US" dirty="0" smtClean="0"/>
              <a:t>The context: people, rules, organisations, beliefs and values</a:t>
            </a:r>
            <a:endParaRPr lang="en-US" dirty="0"/>
          </a:p>
        </p:txBody>
      </p:sp>
      <p:sp>
        <p:nvSpPr>
          <p:cNvPr id="9" name="Rectangle 8"/>
          <p:cNvSpPr/>
          <p:nvPr/>
        </p:nvSpPr>
        <p:spPr>
          <a:xfrm>
            <a:off x="5076056" y="4820959"/>
            <a:ext cx="2664296" cy="1754327"/>
          </a:xfrm>
          <a:prstGeom prst="rect">
            <a:avLst/>
          </a:prstGeom>
        </p:spPr>
        <p:txBody>
          <a:bodyPr wrap="square">
            <a:spAutoFit/>
          </a:bodyPr>
          <a:lstStyle/>
          <a:p>
            <a:pPr algn="ctr"/>
            <a:r>
              <a:rPr lang="en-US" b="1" dirty="0" smtClean="0"/>
              <a:t>The Details</a:t>
            </a:r>
          </a:p>
          <a:p>
            <a:pPr algn="ctr"/>
            <a:endParaRPr lang="en-US" dirty="0" smtClean="0"/>
          </a:p>
          <a:p>
            <a:pPr algn="ctr"/>
            <a:r>
              <a:rPr lang="en-US" dirty="0" smtClean="0"/>
              <a:t>The specifics about a part of the system, what</a:t>
            </a:r>
            <a:r>
              <a:rPr lang="fr-FR" dirty="0" smtClean="0"/>
              <a:t>’</a:t>
            </a:r>
            <a:r>
              <a:rPr lang="en-US" dirty="0" smtClean="0"/>
              <a:t>s in it, how they are related</a:t>
            </a:r>
            <a:endParaRPr lang="en-US" dirty="0"/>
          </a:p>
        </p:txBody>
      </p:sp>
    </p:spTree>
    <p:extLst>
      <p:ext uri="{BB962C8B-B14F-4D97-AF65-F5344CB8AC3E}">
        <p14:creationId xmlns:p14="http://schemas.microsoft.com/office/powerpoint/2010/main" val="16372182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lephant-Family.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87269" y="2228671"/>
            <a:ext cx="2655788" cy="241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Elephant-Family.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75656" y="2237923"/>
            <a:ext cx="2692401" cy="241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a:xfrm>
            <a:off x="457200" y="836712"/>
            <a:ext cx="8229600" cy="1069848"/>
          </a:xfrm>
        </p:spPr>
        <p:txBody>
          <a:bodyPr/>
          <a:lstStyle/>
          <a:p>
            <a:r>
              <a:rPr lang="en-US" dirty="0" smtClean="0"/>
              <a:t>Different way to look at systems…</a:t>
            </a:r>
            <a:endParaRPr lang="en-US" dirty="0"/>
          </a:p>
        </p:txBody>
      </p:sp>
      <p:sp>
        <p:nvSpPr>
          <p:cNvPr id="4" name="TextBox 3"/>
          <p:cNvSpPr txBox="1"/>
          <p:nvPr/>
        </p:nvSpPr>
        <p:spPr>
          <a:xfrm>
            <a:off x="2422973" y="2804735"/>
            <a:ext cx="1656184" cy="775597"/>
          </a:xfrm>
          <a:prstGeom prst="rect">
            <a:avLst/>
          </a:prstGeom>
          <a:noFill/>
        </p:spPr>
        <p:txBody>
          <a:bodyPr wrap="square" rtlCol="0">
            <a:spAutoFit/>
          </a:bodyPr>
          <a:lstStyle/>
          <a:p>
            <a:pPr>
              <a:lnSpc>
                <a:spcPct val="80000"/>
              </a:lnSpc>
            </a:pPr>
            <a:r>
              <a:rPr lang="en-US" dirty="0" smtClean="0">
                <a:solidFill>
                  <a:srgbClr val="F5AF4C"/>
                </a:solidFill>
              </a:rPr>
              <a:t>in the</a:t>
            </a:r>
          </a:p>
          <a:p>
            <a:pPr>
              <a:lnSpc>
                <a:spcPct val="80000"/>
              </a:lnSpc>
            </a:pPr>
            <a:r>
              <a:rPr lang="en-US" sz="3600" dirty="0" smtClean="0">
                <a:solidFill>
                  <a:srgbClr val="F5AF4C"/>
                </a:solidFill>
              </a:rPr>
              <a:t>Large</a:t>
            </a:r>
            <a:endParaRPr lang="en-US" sz="3600" dirty="0">
              <a:solidFill>
                <a:srgbClr val="F5AF4C"/>
              </a:solidFill>
            </a:endParaRPr>
          </a:p>
        </p:txBody>
      </p:sp>
      <p:sp>
        <p:nvSpPr>
          <p:cNvPr id="5" name="TextBox 4"/>
          <p:cNvSpPr txBox="1"/>
          <p:nvPr/>
        </p:nvSpPr>
        <p:spPr>
          <a:xfrm>
            <a:off x="6023373" y="3236783"/>
            <a:ext cx="936104" cy="484235"/>
          </a:xfrm>
          <a:prstGeom prst="rect">
            <a:avLst/>
          </a:prstGeom>
          <a:noFill/>
        </p:spPr>
        <p:txBody>
          <a:bodyPr wrap="square" rtlCol="0">
            <a:spAutoFit/>
          </a:bodyPr>
          <a:lstStyle/>
          <a:p>
            <a:pPr>
              <a:lnSpc>
                <a:spcPct val="80000"/>
              </a:lnSpc>
            </a:pPr>
            <a:r>
              <a:rPr lang="en-US" sz="1100" dirty="0" smtClean="0">
                <a:solidFill>
                  <a:srgbClr val="F5AF4C"/>
                </a:solidFill>
              </a:rPr>
              <a:t>in the</a:t>
            </a:r>
          </a:p>
          <a:p>
            <a:pPr>
              <a:lnSpc>
                <a:spcPct val="80000"/>
              </a:lnSpc>
            </a:pPr>
            <a:r>
              <a:rPr lang="en-US" sz="2000" dirty="0" smtClean="0">
                <a:solidFill>
                  <a:srgbClr val="F5AF4C"/>
                </a:solidFill>
              </a:rPr>
              <a:t>Small</a:t>
            </a:r>
            <a:endParaRPr lang="en-US" sz="2000" dirty="0">
              <a:solidFill>
                <a:srgbClr val="F5AF4C"/>
              </a:solidFill>
            </a:endParaRPr>
          </a:p>
        </p:txBody>
      </p:sp>
      <p:sp>
        <p:nvSpPr>
          <p:cNvPr id="8" name="Rectangle 7"/>
          <p:cNvSpPr/>
          <p:nvPr/>
        </p:nvSpPr>
        <p:spPr>
          <a:xfrm>
            <a:off x="1475656" y="4820959"/>
            <a:ext cx="2664296" cy="2092881"/>
          </a:xfrm>
          <a:prstGeom prst="rect">
            <a:avLst/>
          </a:prstGeom>
        </p:spPr>
        <p:txBody>
          <a:bodyPr wrap="square">
            <a:spAutoFit/>
          </a:bodyPr>
          <a:lstStyle/>
          <a:p>
            <a:pPr algn="ctr"/>
            <a:r>
              <a:rPr lang="en-US" b="1" dirty="0" smtClean="0"/>
              <a:t>The Bigger Picture</a:t>
            </a:r>
          </a:p>
          <a:p>
            <a:pPr algn="ctr"/>
            <a:endParaRPr lang="en-US" dirty="0"/>
          </a:p>
          <a:p>
            <a:pPr algn="ctr"/>
            <a:r>
              <a:rPr lang="en-US" dirty="0" smtClean="0"/>
              <a:t>Human Factors</a:t>
            </a:r>
          </a:p>
          <a:p>
            <a:pPr algn="ctr"/>
            <a:r>
              <a:rPr lang="en-US" dirty="0" smtClean="0"/>
              <a:t>Project Management</a:t>
            </a:r>
          </a:p>
          <a:p>
            <a:pPr algn="ctr"/>
            <a:r>
              <a:rPr lang="en-US" dirty="0" smtClean="0"/>
              <a:t>Cost &amp; time estimation</a:t>
            </a:r>
          </a:p>
          <a:p>
            <a:pPr algn="ctr"/>
            <a:r>
              <a:rPr lang="mr-IN" dirty="0" smtClean="0"/>
              <a:t>…</a:t>
            </a:r>
            <a:r>
              <a:rPr lang="en-GB" sz="2000" dirty="0" smtClean="0">
                <a:solidFill>
                  <a:srgbClr val="FF0000"/>
                </a:solidFill>
              </a:rPr>
              <a:t>But we will not consider these</a:t>
            </a:r>
            <a:endParaRPr lang="en-US" sz="2000" dirty="0">
              <a:solidFill>
                <a:srgbClr val="FF0000"/>
              </a:solidFill>
            </a:endParaRPr>
          </a:p>
        </p:txBody>
      </p:sp>
      <p:sp>
        <p:nvSpPr>
          <p:cNvPr id="9" name="Rectangle 8"/>
          <p:cNvSpPr/>
          <p:nvPr/>
        </p:nvSpPr>
        <p:spPr>
          <a:xfrm>
            <a:off x="5076055" y="4669247"/>
            <a:ext cx="2869231" cy="2031325"/>
          </a:xfrm>
          <a:prstGeom prst="rect">
            <a:avLst/>
          </a:prstGeom>
        </p:spPr>
        <p:txBody>
          <a:bodyPr wrap="square">
            <a:spAutoFit/>
          </a:bodyPr>
          <a:lstStyle/>
          <a:p>
            <a:pPr algn="ctr"/>
            <a:r>
              <a:rPr lang="en-US" b="1" dirty="0" smtClean="0"/>
              <a:t>The Details</a:t>
            </a:r>
          </a:p>
          <a:p>
            <a:pPr algn="ctr"/>
            <a:endParaRPr lang="en-US" dirty="0"/>
          </a:p>
          <a:p>
            <a:pPr algn="ctr"/>
            <a:r>
              <a:rPr lang="en-GB" dirty="0" smtClean="0"/>
              <a:t>Requirements Engineering</a:t>
            </a:r>
          </a:p>
          <a:p>
            <a:pPr algn="ctr"/>
            <a:r>
              <a:rPr lang="en-GB" dirty="0" smtClean="0"/>
              <a:t>Unified Modelling Language</a:t>
            </a:r>
          </a:p>
          <a:p>
            <a:pPr algn="ctr"/>
            <a:r>
              <a:rPr lang="en-GB" dirty="0" smtClean="0"/>
              <a:t>Risk management</a:t>
            </a:r>
          </a:p>
          <a:p>
            <a:pPr algn="ctr"/>
            <a:r>
              <a:rPr lang="en-GB" dirty="0" smtClean="0"/>
              <a:t>Verification &amp; validation</a:t>
            </a:r>
          </a:p>
          <a:p>
            <a:pPr algn="ctr"/>
            <a:r>
              <a:rPr lang="en-GB" dirty="0" smtClean="0"/>
              <a:t>Development Methodology</a:t>
            </a:r>
            <a:endParaRPr lang="en-US" dirty="0"/>
          </a:p>
        </p:txBody>
      </p:sp>
      <p:sp>
        <p:nvSpPr>
          <p:cNvPr id="7" name="Rectangle 6"/>
          <p:cNvSpPr/>
          <p:nvPr/>
        </p:nvSpPr>
        <p:spPr>
          <a:xfrm rot="20743412">
            <a:off x="1164390" y="2035217"/>
            <a:ext cx="2016224" cy="6480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Will it work in practice?</a:t>
            </a:r>
            <a:endParaRPr lang="en-US" dirty="0"/>
          </a:p>
        </p:txBody>
      </p:sp>
      <p:sp>
        <p:nvSpPr>
          <p:cNvPr id="10" name="Rectangle 9"/>
          <p:cNvSpPr/>
          <p:nvPr/>
        </p:nvSpPr>
        <p:spPr>
          <a:xfrm rot="20743412">
            <a:off x="4764791" y="1990076"/>
            <a:ext cx="2016224" cy="6480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How will the system work?</a:t>
            </a:r>
            <a:endParaRPr lang="en-US" dirty="0"/>
          </a:p>
        </p:txBody>
      </p:sp>
    </p:spTree>
    <p:extLst>
      <p:ext uri="{BB962C8B-B14F-4D97-AF65-F5344CB8AC3E}">
        <p14:creationId xmlns:p14="http://schemas.microsoft.com/office/powerpoint/2010/main" val="31831922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514"/>
            <a:ext cx="8229600" cy="1143000"/>
          </a:xfrm>
        </p:spPr>
        <p:txBody>
          <a:bodyPr>
            <a:normAutofit/>
          </a:bodyPr>
          <a:lstStyle/>
          <a:p>
            <a:r>
              <a:rPr lang="en-US" dirty="0" smtClean="0"/>
              <a:t>Why does this all matter?</a:t>
            </a:r>
            <a:endParaRPr lang="en-US" dirty="0"/>
          </a:p>
        </p:txBody>
      </p:sp>
      <p:sp>
        <p:nvSpPr>
          <p:cNvPr id="3" name="Content Placeholder 2"/>
          <p:cNvSpPr>
            <a:spLocks noGrp="1"/>
          </p:cNvSpPr>
          <p:nvPr>
            <p:ph idx="1"/>
          </p:nvPr>
        </p:nvSpPr>
        <p:spPr/>
        <p:txBody>
          <a:bodyPr/>
          <a:lstStyle/>
          <a:p>
            <a:r>
              <a:rPr lang="en-US" dirty="0"/>
              <a:t>Motivation: The software crisis, its costs and </a:t>
            </a:r>
            <a:r>
              <a:rPr lang="en-US" dirty="0" smtClean="0"/>
              <a:t>causes</a:t>
            </a:r>
          </a:p>
          <a:p>
            <a:pPr lvl="1"/>
            <a:r>
              <a:rPr lang="en-US" dirty="0" smtClean="0"/>
              <a:t>Recent </a:t>
            </a:r>
            <a:r>
              <a:rPr lang="en-US" dirty="0"/>
              <a:t>Software Glitches</a:t>
            </a:r>
          </a:p>
          <a:p>
            <a:pPr lvl="1"/>
            <a:r>
              <a:rPr lang="en-US" dirty="0"/>
              <a:t>(In)Famous Software Failures</a:t>
            </a:r>
          </a:p>
          <a:p>
            <a:endParaRPr lang="en-US" dirty="0"/>
          </a:p>
        </p:txBody>
      </p:sp>
    </p:spTree>
    <p:extLst>
      <p:ext uri="{BB962C8B-B14F-4D97-AF65-F5344CB8AC3E}">
        <p14:creationId xmlns:p14="http://schemas.microsoft.com/office/powerpoint/2010/main" val="20853179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BC-SoftwareGlitch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473" y="956323"/>
            <a:ext cx="7521973" cy="5738876"/>
          </a:xfrm>
          <a:prstGeom prst="rect">
            <a:avLst/>
          </a:prstGeom>
        </p:spPr>
      </p:pic>
      <p:sp>
        <p:nvSpPr>
          <p:cNvPr id="4" name="Title 1"/>
          <p:cNvSpPr>
            <a:spLocks noGrp="1"/>
          </p:cNvSpPr>
          <p:nvPr>
            <p:ph type="title"/>
          </p:nvPr>
        </p:nvSpPr>
        <p:spPr>
          <a:xfrm>
            <a:off x="457200" y="274638"/>
            <a:ext cx="8229600" cy="648901"/>
          </a:xfrm>
        </p:spPr>
        <p:txBody>
          <a:bodyPr>
            <a:normAutofit fontScale="90000"/>
          </a:bodyPr>
          <a:lstStyle/>
          <a:p>
            <a:r>
              <a:rPr lang="en-US" dirty="0" smtClean="0"/>
              <a:t>Recent Software Glitches 1</a:t>
            </a:r>
            <a:endParaRPr lang="en-US" dirty="0"/>
          </a:p>
        </p:txBody>
      </p:sp>
    </p:spTree>
    <p:extLst>
      <p:ext uri="{BB962C8B-B14F-4D97-AF65-F5344CB8AC3E}">
        <p14:creationId xmlns:p14="http://schemas.microsoft.com/office/powerpoint/2010/main" val="29153749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6750"/>
          </a:xfrm>
        </p:spPr>
        <p:txBody>
          <a:bodyPr>
            <a:normAutofit fontScale="90000"/>
          </a:bodyPr>
          <a:lstStyle/>
          <a:p>
            <a:r>
              <a:rPr lang="en-US" dirty="0"/>
              <a:t>Recent Software Glitches 2</a:t>
            </a:r>
          </a:p>
        </p:txBody>
      </p:sp>
      <p:pic>
        <p:nvPicPr>
          <p:cNvPr id="6" name="Picture 5" descr="BBC-SoftwareGlitch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72066"/>
            <a:ext cx="7427487" cy="5885933"/>
          </a:xfrm>
          <a:prstGeom prst="rect">
            <a:avLst/>
          </a:prstGeom>
        </p:spPr>
      </p:pic>
    </p:spTree>
    <p:extLst>
      <p:ext uri="{BB962C8B-B14F-4D97-AF65-F5344CB8AC3E}">
        <p14:creationId xmlns:p14="http://schemas.microsoft.com/office/powerpoint/2010/main" val="195342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(In)Famous Software failures:</a:t>
            </a:r>
            <a:br>
              <a:rPr lang="en-US" dirty="0" smtClean="0"/>
            </a:br>
            <a:r>
              <a:rPr lang="en-US" dirty="0" smtClean="0"/>
              <a:t>Therac-25 (1985-1987)</a:t>
            </a:r>
            <a:endParaRPr lang="en-US" dirty="0"/>
          </a:p>
        </p:txBody>
      </p:sp>
      <p:sp>
        <p:nvSpPr>
          <p:cNvPr id="3" name="Content Placeholder 2"/>
          <p:cNvSpPr>
            <a:spLocks noGrp="1"/>
          </p:cNvSpPr>
          <p:nvPr>
            <p:ph idx="1"/>
          </p:nvPr>
        </p:nvSpPr>
        <p:spPr>
          <a:xfrm>
            <a:off x="457200" y="1600200"/>
            <a:ext cx="8448686" cy="4525963"/>
          </a:xfrm>
        </p:spPr>
        <p:txBody>
          <a:bodyPr>
            <a:normAutofit lnSpcReduction="10000"/>
          </a:bodyPr>
          <a:lstStyle/>
          <a:p>
            <a:r>
              <a:rPr lang="en-US" sz="2800" dirty="0" smtClean="0"/>
              <a:t>Therac-25: Computer controlled </a:t>
            </a:r>
            <a:r>
              <a:rPr lang="en-US" sz="2800" dirty="0"/>
              <a:t>r</a:t>
            </a:r>
            <a:r>
              <a:rPr lang="en-US" sz="2800" dirty="0" smtClean="0"/>
              <a:t>adiation therapy machine</a:t>
            </a:r>
          </a:p>
          <a:p>
            <a:pPr lvl="1"/>
            <a:r>
              <a:rPr lang="en-US" sz="2400" dirty="0" smtClean="0"/>
              <a:t>Machine can produce both:</a:t>
            </a:r>
          </a:p>
          <a:p>
            <a:pPr lvl="2"/>
            <a:r>
              <a:rPr lang="en-US" sz="2000" dirty="0" smtClean="0"/>
              <a:t>Low energy electron beams for diagnosis</a:t>
            </a:r>
          </a:p>
          <a:p>
            <a:pPr lvl="2"/>
            <a:r>
              <a:rPr lang="en-US" sz="2000" dirty="0" smtClean="0"/>
              <a:t>High energy X-ray photons for treatment</a:t>
            </a:r>
          </a:p>
          <a:p>
            <a:pPr lvl="1"/>
            <a:r>
              <a:rPr lang="en-US" sz="2400" dirty="0" smtClean="0"/>
              <a:t>A turntable must be set up corresponding to each mode</a:t>
            </a:r>
          </a:p>
          <a:p>
            <a:pPr lvl="1"/>
            <a:r>
              <a:rPr lang="en-US" sz="2400" dirty="0" smtClean="0"/>
              <a:t>A race condition allows</a:t>
            </a:r>
            <a:r>
              <a:rPr lang="en-US" sz="2400" dirty="0"/>
              <a:t> </a:t>
            </a:r>
            <a:r>
              <a:rPr lang="en-US" sz="2400" dirty="0" smtClean="0"/>
              <a:t>high powered beams when the turntable is NOT set in the  correct position </a:t>
            </a:r>
            <a:r>
              <a:rPr lang="en-US" sz="2400" dirty="0" err="1" smtClean="0"/>
              <a:t>i.e</a:t>
            </a:r>
            <a:r>
              <a:rPr lang="en-US" sz="2400" dirty="0" smtClean="0"/>
              <a:t> for diagnosis</a:t>
            </a:r>
          </a:p>
          <a:p>
            <a:pPr lvl="1"/>
            <a:r>
              <a:rPr lang="en-US" sz="2400" dirty="0" smtClean="0"/>
              <a:t>6 people had massive overdoses</a:t>
            </a:r>
          </a:p>
          <a:p>
            <a:pPr lvl="1"/>
            <a:endParaRPr lang="en-US" sz="2400" dirty="0"/>
          </a:p>
          <a:p>
            <a:pPr marL="457200" lvl="1" indent="0">
              <a:buNone/>
            </a:pPr>
            <a:r>
              <a:rPr lang="en-US" sz="2400" dirty="0" smtClean="0"/>
              <a:t>*source: </a:t>
            </a:r>
            <a:r>
              <a:rPr lang="en-US" sz="2400" dirty="0" err="1"/>
              <a:t>L</a:t>
            </a:r>
            <a:r>
              <a:rPr lang="en-US" sz="2400" dirty="0" err="1" smtClean="0"/>
              <a:t>eveson</a:t>
            </a:r>
            <a:r>
              <a:rPr lang="en-US" sz="2400" dirty="0" smtClean="0"/>
              <a:t> [1995]</a:t>
            </a:r>
            <a:endParaRPr lang="en-US" sz="2400" dirty="0"/>
          </a:p>
        </p:txBody>
      </p:sp>
    </p:spTree>
    <p:extLst>
      <p:ext uri="{BB962C8B-B14F-4D97-AF65-F5344CB8AC3E}">
        <p14:creationId xmlns:p14="http://schemas.microsoft.com/office/powerpoint/2010/main" val="28417613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394003"/>
            <a:ext cx="8229600" cy="1066800"/>
          </a:xfrm>
        </p:spPr>
        <p:txBody>
          <a:bodyPr>
            <a:normAutofit fontScale="90000"/>
          </a:bodyPr>
          <a:lstStyle/>
          <a:p>
            <a:r>
              <a:rPr lang="en-GB" sz="3600" dirty="0">
                <a:latin typeface="Trebuchet MS" charset="0"/>
                <a:ea typeface="ＭＳ Ｐゴシック" charset="0"/>
                <a:cs typeface="ＭＳ Ｐゴシック" charset="0"/>
              </a:rPr>
              <a:t>Why </a:t>
            </a:r>
            <a:r>
              <a:rPr lang="en-GB" sz="3600" dirty="0" smtClean="0">
                <a:latin typeface="Trebuchet MS" charset="0"/>
                <a:ea typeface="ＭＳ Ｐゴシック" charset="0"/>
                <a:cs typeface="ＭＳ Ｐゴシック" charset="0"/>
              </a:rPr>
              <a:t>Does this all Matter?  - </a:t>
            </a:r>
            <a:r>
              <a:rPr lang="en-US" sz="3600" dirty="0" smtClean="0"/>
              <a:t>(</a:t>
            </a:r>
            <a:r>
              <a:rPr lang="en-US" sz="3600" dirty="0"/>
              <a:t>In)Famous Software </a:t>
            </a:r>
            <a:r>
              <a:rPr lang="en-US" sz="3600" dirty="0" smtClean="0"/>
              <a:t>failures 1996</a:t>
            </a:r>
            <a:endParaRPr lang="en-US" sz="3600" dirty="0">
              <a:latin typeface="Trebuchet MS" charset="0"/>
              <a:ea typeface="ＭＳ Ｐゴシック" charset="0"/>
              <a:cs typeface="ＭＳ Ｐゴシック" charset="0"/>
            </a:endParaRPr>
          </a:p>
        </p:txBody>
      </p:sp>
      <p:pic>
        <p:nvPicPr>
          <p:cNvPr id="3" name="Picture 2" descr="Screen Shot 2012-09-27 at 15.09.1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1333523">
            <a:off x="218146" y="1723894"/>
            <a:ext cx="7023960" cy="5906511"/>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49862">
            <a:off x="3692780" y="2981726"/>
            <a:ext cx="2193075" cy="1644806"/>
          </a:xfrm>
          <a:prstGeom prst="rect">
            <a:avLst/>
          </a:prstGeom>
        </p:spPr>
      </p:pic>
      <p:sp>
        <p:nvSpPr>
          <p:cNvPr id="4" name="Rectangle 3"/>
          <p:cNvSpPr/>
          <p:nvPr/>
        </p:nvSpPr>
        <p:spPr>
          <a:xfrm>
            <a:off x="5796136" y="1772816"/>
            <a:ext cx="3240360" cy="4968552"/>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sz="3200" b="1" dirty="0" err="1" smtClean="0"/>
              <a:t>Ariane</a:t>
            </a:r>
            <a:r>
              <a:rPr lang="en-US" sz="3200" b="1" dirty="0" smtClean="0"/>
              <a:t> 5</a:t>
            </a:r>
          </a:p>
          <a:p>
            <a:pPr algn="ctr"/>
            <a:endParaRPr lang="en-US" dirty="0"/>
          </a:p>
          <a:p>
            <a:pPr algn="ctr"/>
            <a:r>
              <a:rPr lang="en-US" sz="2000" dirty="0" smtClean="0"/>
              <a:t>Guidance software failure</a:t>
            </a:r>
          </a:p>
          <a:p>
            <a:pPr algn="ctr"/>
            <a:endParaRPr lang="en-US" sz="2000" dirty="0" smtClean="0"/>
          </a:p>
          <a:p>
            <a:pPr algn="ctr"/>
            <a:r>
              <a:rPr lang="en-US" sz="2000" dirty="0" smtClean="0"/>
              <a:t>Rocket exploded shortly after takeoff</a:t>
            </a:r>
          </a:p>
          <a:p>
            <a:pPr algn="ctr"/>
            <a:endParaRPr lang="en-US" sz="1600" dirty="0" smtClean="0"/>
          </a:p>
          <a:p>
            <a:pPr algn="ctr"/>
            <a:r>
              <a:rPr lang="en-US" sz="2400" b="1" dirty="0" smtClean="0"/>
              <a:t>Cost: </a:t>
            </a:r>
            <a:r>
              <a:rPr lang="en-US" sz="2000" b="1" dirty="0" smtClean="0"/>
              <a:t>Development $7 billion + rocket and cargo $500 million</a:t>
            </a:r>
          </a:p>
          <a:p>
            <a:pPr algn="ctr"/>
            <a:r>
              <a:rPr lang="en-US" sz="2000" b="1" dirty="0" smtClean="0"/>
              <a:t>+ lost research</a:t>
            </a:r>
          </a:p>
          <a:p>
            <a:pPr algn="ctr"/>
            <a:endParaRPr lang="en-US" sz="2000" b="1" dirty="0" smtClean="0"/>
          </a:p>
          <a:p>
            <a:pPr algn="ctr"/>
            <a:r>
              <a:rPr lang="en-US" sz="2000" dirty="0" smtClean="0"/>
              <a:t>A systems failure in the small</a:t>
            </a:r>
          </a:p>
          <a:p>
            <a:pPr algn="ctr"/>
            <a:r>
              <a:rPr lang="en-US" sz="2000" dirty="0">
                <a:hlinkClick r:id="rId5"/>
              </a:rPr>
              <a:t>https://www.youtube.com/watch?v=kYUrqdUyEpI</a:t>
            </a:r>
            <a:endParaRPr lang="en-US" sz="2000" dirty="0"/>
          </a:p>
          <a:p>
            <a:pPr algn="ctr"/>
            <a:endParaRPr lang="en-US" sz="2000" dirty="0" smtClean="0"/>
          </a:p>
          <a:p>
            <a:pPr algn="ctr"/>
            <a:endParaRPr lang="en-US" dirty="0"/>
          </a:p>
          <a:p>
            <a:pPr algn="ctr"/>
            <a:endParaRPr lang="en-US" dirty="0"/>
          </a:p>
        </p:txBody>
      </p:sp>
    </p:spTree>
    <p:extLst>
      <p:ext uri="{BB962C8B-B14F-4D97-AF65-F5344CB8AC3E}">
        <p14:creationId xmlns:p14="http://schemas.microsoft.com/office/powerpoint/2010/main" val="7590692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Post mortem</a:t>
            </a:r>
            <a:endParaRPr lang="en-US" dirty="0"/>
          </a:p>
        </p:txBody>
      </p:sp>
      <p:sp>
        <p:nvSpPr>
          <p:cNvPr id="3" name="Content Placeholder 2"/>
          <p:cNvSpPr>
            <a:spLocks noGrp="1"/>
          </p:cNvSpPr>
          <p:nvPr>
            <p:ph idx="1"/>
          </p:nvPr>
        </p:nvSpPr>
        <p:spPr>
          <a:xfrm>
            <a:off x="457200" y="1676852"/>
            <a:ext cx="8229600" cy="4970275"/>
          </a:xfrm>
        </p:spPr>
        <p:txBody>
          <a:bodyPr>
            <a:normAutofit fontScale="85000" lnSpcReduction="10000"/>
          </a:bodyPr>
          <a:lstStyle/>
          <a:p>
            <a:r>
              <a:rPr lang="en-US" sz="3100" dirty="0" smtClean="0"/>
              <a:t>Why did it happen? </a:t>
            </a:r>
          </a:p>
          <a:p>
            <a:pPr lvl="1"/>
            <a:r>
              <a:rPr lang="en-US" sz="2600" dirty="0" smtClean="0"/>
              <a:t>Inertial </a:t>
            </a:r>
            <a:r>
              <a:rPr lang="en-US" sz="2600" dirty="0"/>
              <a:t>computers failed because of overflow on one variable</a:t>
            </a:r>
          </a:p>
          <a:p>
            <a:pPr lvl="2"/>
            <a:r>
              <a:rPr lang="en-US" sz="2300" dirty="0" smtClean="0"/>
              <a:t>Software </a:t>
            </a:r>
            <a:r>
              <a:rPr lang="en-US" sz="2300" dirty="0"/>
              <a:t>exception stops these computers</a:t>
            </a:r>
          </a:p>
          <a:p>
            <a:pPr lvl="2"/>
            <a:r>
              <a:rPr lang="en-US" sz="2300" dirty="0" smtClean="0"/>
              <a:t>These </a:t>
            </a:r>
            <a:r>
              <a:rPr lang="en-US" sz="2300" dirty="0"/>
              <a:t>computers sent post-mortem info. through the bus.</a:t>
            </a:r>
          </a:p>
          <a:p>
            <a:pPr lvl="1"/>
            <a:r>
              <a:rPr lang="en-US" sz="2600" dirty="0" smtClean="0"/>
              <a:t>The </a:t>
            </a:r>
            <a:r>
              <a:rPr lang="en-US" sz="2600" dirty="0"/>
              <a:t>main computer thinks that it is velocity info.</a:t>
            </a:r>
          </a:p>
          <a:p>
            <a:pPr lvl="2"/>
            <a:r>
              <a:rPr lang="en-US" sz="2300" dirty="0" smtClean="0"/>
              <a:t>It </a:t>
            </a:r>
            <a:r>
              <a:rPr lang="en-US" sz="2300" dirty="0"/>
              <a:t>was confused and pivoted the </a:t>
            </a:r>
            <a:r>
              <a:rPr lang="en-US" sz="2300" dirty="0" smtClean="0"/>
              <a:t>nozzles</a:t>
            </a:r>
          </a:p>
          <a:p>
            <a:r>
              <a:rPr lang="en-US" sz="3100" dirty="0" smtClean="0"/>
              <a:t>What was the cause?</a:t>
            </a:r>
          </a:p>
          <a:p>
            <a:pPr lvl="1"/>
            <a:r>
              <a:rPr lang="en-US" sz="2400" dirty="0" smtClean="0"/>
              <a:t>The </a:t>
            </a:r>
            <a:r>
              <a:rPr lang="en-US" sz="2400" dirty="0"/>
              <a:t>faulty program was working correctly on </a:t>
            </a:r>
            <a:r>
              <a:rPr lang="en-US" sz="2400" dirty="0" err="1"/>
              <a:t>Ariane</a:t>
            </a:r>
            <a:r>
              <a:rPr lang="en-US" sz="2400" dirty="0"/>
              <a:t> 4</a:t>
            </a:r>
          </a:p>
          <a:p>
            <a:pPr lvl="1"/>
            <a:r>
              <a:rPr lang="en-US" sz="2400" dirty="0" smtClean="0"/>
              <a:t>The </a:t>
            </a:r>
            <a:r>
              <a:rPr lang="en-US" sz="2400" dirty="0"/>
              <a:t>faulty program was not tested for </a:t>
            </a:r>
            <a:r>
              <a:rPr lang="en-US" sz="2400" dirty="0" err="1"/>
              <a:t>Ariane</a:t>
            </a:r>
            <a:r>
              <a:rPr lang="en-US" sz="2400" dirty="0"/>
              <a:t> </a:t>
            </a:r>
            <a:r>
              <a:rPr lang="en-US" sz="2400" dirty="0" smtClean="0"/>
              <a:t>5</a:t>
            </a:r>
            <a:endParaRPr lang="en-US" sz="2400" dirty="0"/>
          </a:p>
          <a:p>
            <a:pPr lvl="1"/>
            <a:r>
              <a:rPr lang="en-US" sz="2400" dirty="0"/>
              <a:t>The velocity of </a:t>
            </a:r>
            <a:r>
              <a:rPr lang="en-US" sz="2400" dirty="0" err="1"/>
              <a:t>Ariane</a:t>
            </a:r>
            <a:r>
              <a:rPr lang="en-US" sz="2400" dirty="0"/>
              <a:t> 5 is far greater than that of </a:t>
            </a:r>
            <a:r>
              <a:rPr lang="en-US" sz="2400" dirty="0" err="1"/>
              <a:t>Ariane</a:t>
            </a:r>
            <a:r>
              <a:rPr lang="en-US" sz="2400" dirty="0"/>
              <a:t> 4</a:t>
            </a:r>
          </a:p>
          <a:p>
            <a:pPr lvl="1"/>
            <a:r>
              <a:rPr lang="en-US" sz="2400" dirty="0" smtClean="0"/>
              <a:t>The </a:t>
            </a:r>
            <a:r>
              <a:rPr lang="en-US" sz="2400" dirty="0"/>
              <a:t>faulty program happened to be for prelaunch only</a:t>
            </a:r>
          </a:p>
          <a:p>
            <a:pPr lvl="1"/>
            <a:r>
              <a:rPr lang="en-US" sz="2400" dirty="0" smtClean="0"/>
              <a:t>Engineers </a:t>
            </a:r>
            <a:r>
              <a:rPr lang="en-US" sz="2400" dirty="0"/>
              <a:t>left it run for the first 40s of flight ...</a:t>
            </a:r>
          </a:p>
          <a:p>
            <a:pPr lvl="1"/>
            <a:r>
              <a:rPr lang="en-US" sz="2400" dirty="0" smtClean="0"/>
              <a:t>.</a:t>
            </a:r>
            <a:r>
              <a:rPr lang="en-US" sz="2400" dirty="0"/>
              <a:t>.</a:t>
            </a:r>
            <a:r>
              <a:rPr lang="en-US" sz="2400" dirty="0" smtClean="0"/>
              <a:t>. To  </a:t>
            </a:r>
            <a:r>
              <a:rPr lang="en-US" sz="2400" dirty="0"/>
              <a:t>make it easier to restart the system in case of a brief delay</a:t>
            </a:r>
          </a:p>
          <a:p>
            <a:endParaRPr lang="en-US" dirty="0"/>
          </a:p>
          <a:p>
            <a:endParaRPr lang="en-US" dirty="0"/>
          </a:p>
        </p:txBody>
      </p:sp>
    </p:spTree>
    <p:extLst>
      <p:ext uri="{BB962C8B-B14F-4D97-AF65-F5344CB8AC3E}">
        <p14:creationId xmlns:p14="http://schemas.microsoft.com/office/powerpoint/2010/main" val="33317528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Software Engineering and the Software Development Process</a:t>
            </a:r>
            <a:endParaRPr lang="en-US" dirty="0"/>
          </a:p>
        </p:txBody>
      </p:sp>
    </p:spTree>
    <p:extLst>
      <p:ext uri="{BB962C8B-B14F-4D97-AF65-F5344CB8AC3E}">
        <p14:creationId xmlns:p14="http://schemas.microsoft.com/office/powerpoint/2010/main" val="39911141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Today’s Objectives</a:t>
            </a:r>
          </a:p>
          <a:p>
            <a:r>
              <a:rPr lang="en-US" dirty="0" smtClean="0"/>
              <a:t>Housekeeping</a:t>
            </a:r>
            <a:endParaRPr lang="en-US" dirty="0"/>
          </a:p>
          <a:p>
            <a:r>
              <a:rPr lang="en-US" dirty="0" smtClean="0"/>
              <a:t>The Motivations  for COMP1216</a:t>
            </a:r>
          </a:p>
          <a:p>
            <a:pPr lvl="1"/>
            <a:r>
              <a:rPr lang="en-US" dirty="0" smtClean="0"/>
              <a:t>The </a:t>
            </a:r>
            <a:r>
              <a:rPr lang="en-US" dirty="0"/>
              <a:t>software crisis, its costs and </a:t>
            </a:r>
            <a:r>
              <a:rPr lang="en-US" dirty="0" smtClean="0"/>
              <a:t>causes?</a:t>
            </a:r>
          </a:p>
          <a:p>
            <a:pPr lvl="2"/>
            <a:r>
              <a:rPr lang="en-US" dirty="0" smtClean="0"/>
              <a:t>Recent </a:t>
            </a:r>
            <a:r>
              <a:rPr lang="en-US" dirty="0"/>
              <a:t>Software Glitches</a:t>
            </a:r>
          </a:p>
          <a:p>
            <a:pPr lvl="2"/>
            <a:r>
              <a:rPr lang="en-US" dirty="0"/>
              <a:t>(In)Famous Software Failures</a:t>
            </a:r>
          </a:p>
          <a:p>
            <a:pPr lvl="2"/>
            <a:r>
              <a:rPr lang="en-US" dirty="0"/>
              <a:t>Software Development </a:t>
            </a:r>
            <a:r>
              <a:rPr lang="en-US" dirty="0" smtClean="0"/>
              <a:t>Process</a:t>
            </a:r>
            <a:endParaRPr lang="en-US" dirty="0"/>
          </a:p>
          <a:p>
            <a:r>
              <a:rPr lang="en-US" dirty="0" smtClean="0"/>
              <a:t>What </a:t>
            </a:r>
            <a:r>
              <a:rPr lang="en-US" dirty="0"/>
              <a:t>will be covered in COMP1216?</a:t>
            </a:r>
          </a:p>
          <a:p>
            <a:endParaRPr lang="en-US" dirty="0"/>
          </a:p>
        </p:txBody>
      </p:sp>
    </p:spTree>
    <p:extLst>
      <p:ext uri="{BB962C8B-B14F-4D97-AF65-F5344CB8AC3E}">
        <p14:creationId xmlns:p14="http://schemas.microsoft.com/office/powerpoint/2010/main" val="81996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smtClean="0"/>
              <a:t>Definition</a:t>
            </a:r>
            <a:endParaRPr lang="en-US" dirty="0"/>
          </a:p>
        </p:txBody>
      </p:sp>
      <p:sp>
        <p:nvSpPr>
          <p:cNvPr id="4" name="TextBox 3"/>
          <p:cNvSpPr txBox="1"/>
          <p:nvPr/>
        </p:nvSpPr>
        <p:spPr>
          <a:xfrm>
            <a:off x="457200" y="1844824"/>
            <a:ext cx="7704856" cy="1938992"/>
          </a:xfrm>
          <a:prstGeom prst="rect">
            <a:avLst/>
          </a:prstGeom>
          <a:solidFill>
            <a:srgbClr val="0070C0"/>
          </a:solidFill>
        </p:spPr>
        <p:txBody>
          <a:bodyPr wrap="square" rtlCol="0">
            <a:spAutoFit/>
          </a:bodyPr>
          <a:lstStyle/>
          <a:p>
            <a:r>
              <a:rPr lang="en-GB" sz="2400" i="1" dirty="0" smtClean="0">
                <a:solidFill>
                  <a:srgbClr val="FFFF00"/>
                </a:solidFill>
              </a:rPr>
              <a:t>Software Engineering: </a:t>
            </a:r>
            <a:r>
              <a:rPr lang="en-GB" sz="2400" dirty="0" smtClean="0">
                <a:solidFill>
                  <a:srgbClr val="FFFF00"/>
                </a:solidFill>
              </a:rPr>
              <a:t> The </a:t>
            </a:r>
            <a:r>
              <a:rPr lang="en-GB" sz="2400" dirty="0">
                <a:solidFill>
                  <a:srgbClr val="FFFF00"/>
                </a:solidFill>
              </a:rPr>
              <a:t>practical application </a:t>
            </a:r>
            <a:r>
              <a:rPr lang="en-GB" sz="2400" dirty="0" smtClean="0">
                <a:solidFill>
                  <a:srgbClr val="FFFF00"/>
                </a:solidFill>
              </a:rPr>
              <a:t>of scientific </a:t>
            </a:r>
            <a:r>
              <a:rPr lang="en-GB" sz="2400" dirty="0">
                <a:solidFill>
                  <a:srgbClr val="FFFF00"/>
                </a:solidFill>
              </a:rPr>
              <a:t>knowledge in the design and construction </a:t>
            </a:r>
            <a:r>
              <a:rPr lang="en-GB" sz="2400" dirty="0" smtClean="0">
                <a:solidFill>
                  <a:srgbClr val="FFFF00"/>
                </a:solidFill>
              </a:rPr>
              <a:t>of computer </a:t>
            </a:r>
            <a:r>
              <a:rPr lang="en-GB" sz="2400" dirty="0">
                <a:solidFill>
                  <a:srgbClr val="FFFF00"/>
                </a:solidFill>
              </a:rPr>
              <a:t>programs and the associated </a:t>
            </a:r>
            <a:r>
              <a:rPr lang="en-GB" sz="2400" dirty="0" smtClean="0">
                <a:solidFill>
                  <a:srgbClr val="FFFF00"/>
                </a:solidFill>
              </a:rPr>
              <a:t>documentation required </a:t>
            </a:r>
            <a:r>
              <a:rPr lang="en-GB" sz="2400" dirty="0">
                <a:solidFill>
                  <a:srgbClr val="FFFF00"/>
                </a:solidFill>
              </a:rPr>
              <a:t>to develop, operate, and maintain them</a:t>
            </a:r>
            <a:r>
              <a:rPr lang="en-GB" sz="2000" dirty="0"/>
              <a:t>.</a:t>
            </a:r>
            <a:endParaRPr lang="en-GB" sz="2000" i="1" dirty="0"/>
          </a:p>
        </p:txBody>
      </p:sp>
      <p:sp>
        <p:nvSpPr>
          <p:cNvPr id="7" name="TextBox 6"/>
          <p:cNvSpPr txBox="1"/>
          <p:nvPr/>
        </p:nvSpPr>
        <p:spPr>
          <a:xfrm>
            <a:off x="323528" y="4149080"/>
            <a:ext cx="4361724" cy="2728439"/>
          </a:xfrm>
          <a:prstGeom prst="rect">
            <a:avLst/>
          </a:prstGeom>
          <a:noFill/>
        </p:spPr>
        <p:txBody>
          <a:bodyPr wrap="square" rtlCol="0">
            <a:spAutoFit/>
          </a:bodyPr>
          <a:lstStyle/>
          <a:p>
            <a:pPr>
              <a:lnSpc>
                <a:spcPct val="90000"/>
              </a:lnSpc>
            </a:pPr>
            <a:r>
              <a:rPr lang="en-US" sz="2400" dirty="0">
                <a:latin typeface="Arial" charset="0"/>
                <a:cs typeface="Arial" charset="0"/>
              </a:rPr>
              <a:t>Brings together …</a:t>
            </a:r>
          </a:p>
          <a:p>
            <a:pPr lvl="1">
              <a:lnSpc>
                <a:spcPct val="90000"/>
              </a:lnSpc>
            </a:pPr>
            <a:endParaRPr lang="en-US" sz="2000" dirty="0" smtClean="0">
              <a:latin typeface="Arial" charset="0"/>
              <a:ea typeface="Arial" charset="0"/>
              <a:cs typeface="Arial" charset="0"/>
            </a:endParaRPr>
          </a:p>
          <a:p>
            <a:pPr lvl="1">
              <a:lnSpc>
                <a:spcPct val="90000"/>
              </a:lnSpc>
            </a:pPr>
            <a:r>
              <a:rPr lang="en-US" sz="2000" dirty="0" smtClean="0">
                <a:latin typeface="Arial" charset="0"/>
                <a:ea typeface="Arial" charset="0"/>
                <a:cs typeface="Arial" charset="0"/>
              </a:rPr>
              <a:t>A </a:t>
            </a:r>
            <a:r>
              <a:rPr lang="en-US" sz="2000" dirty="0">
                <a:latin typeface="Arial" charset="0"/>
                <a:ea typeface="Arial" charset="0"/>
                <a:cs typeface="Arial" charset="0"/>
              </a:rPr>
              <a:t>business problem</a:t>
            </a:r>
          </a:p>
          <a:p>
            <a:pPr lvl="1">
              <a:lnSpc>
                <a:spcPct val="90000"/>
              </a:lnSpc>
            </a:pPr>
            <a:r>
              <a:rPr lang="en-US" sz="2000" dirty="0">
                <a:latin typeface="Arial" charset="0"/>
                <a:ea typeface="Arial" charset="0"/>
                <a:cs typeface="Arial" charset="0"/>
              </a:rPr>
              <a:t>Computer science</a:t>
            </a:r>
          </a:p>
          <a:p>
            <a:pPr lvl="1">
              <a:lnSpc>
                <a:spcPct val="90000"/>
              </a:lnSpc>
            </a:pPr>
            <a:r>
              <a:rPr lang="en-US" sz="2000" dirty="0">
                <a:latin typeface="Arial" charset="0"/>
                <a:ea typeface="Arial" charset="0"/>
                <a:cs typeface="Arial" charset="0"/>
              </a:rPr>
              <a:t>Creativity</a:t>
            </a:r>
          </a:p>
          <a:p>
            <a:pPr lvl="1">
              <a:lnSpc>
                <a:spcPct val="90000"/>
              </a:lnSpc>
            </a:pPr>
            <a:endParaRPr lang="en-US" sz="2000" dirty="0" smtClean="0">
              <a:latin typeface="Arial" charset="0"/>
              <a:ea typeface="Arial" charset="0"/>
              <a:cs typeface="Arial" charset="0"/>
            </a:endParaRPr>
          </a:p>
          <a:p>
            <a:pPr lvl="1">
              <a:lnSpc>
                <a:spcPct val="90000"/>
              </a:lnSpc>
            </a:pPr>
            <a:r>
              <a:rPr lang="en-US" sz="2000" dirty="0" smtClean="0">
                <a:latin typeface="Arial" charset="0"/>
                <a:ea typeface="Arial" charset="0"/>
                <a:cs typeface="Arial" charset="0"/>
              </a:rPr>
              <a:t>… </a:t>
            </a:r>
            <a:r>
              <a:rPr lang="en-US" sz="2000" dirty="0">
                <a:latin typeface="Arial" charset="0"/>
                <a:ea typeface="Arial" charset="0"/>
                <a:cs typeface="Arial" charset="0"/>
              </a:rPr>
              <a:t>to create a </a:t>
            </a:r>
            <a:r>
              <a:rPr lang="en-US" sz="2000" i="1" dirty="0">
                <a:latin typeface="Arial" charset="0"/>
                <a:ea typeface="Arial" charset="0"/>
                <a:cs typeface="Arial" charset="0"/>
              </a:rPr>
              <a:t>solution</a:t>
            </a:r>
          </a:p>
          <a:p>
            <a:pPr>
              <a:lnSpc>
                <a:spcPct val="90000"/>
              </a:lnSpc>
            </a:pPr>
            <a:endParaRPr lang="en-US" sz="2800" dirty="0">
              <a:latin typeface="Arial" charset="0"/>
              <a:cs typeface="Arial" charset="0"/>
            </a:endParaRPr>
          </a:p>
          <a:p>
            <a:endParaRPr lang="en-US" dirty="0"/>
          </a:p>
        </p:txBody>
      </p:sp>
      <p:sp>
        <p:nvSpPr>
          <p:cNvPr id="9" name="Rectangle 8"/>
          <p:cNvSpPr/>
          <p:nvPr/>
        </p:nvSpPr>
        <p:spPr>
          <a:xfrm>
            <a:off x="4932040" y="4149080"/>
            <a:ext cx="4032448" cy="1593257"/>
          </a:xfrm>
          <a:prstGeom prst="rect">
            <a:avLst/>
          </a:prstGeom>
        </p:spPr>
        <p:txBody>
          <a:bodyPr wrap="square">
            <a:spAutoFit/>
          </a:bodyPr>
          <a:lstStyle/>
          <a:p>
            <a:pPr>
              <a:lnSpc>
                <a:spcPct val="90000"/>
              </a:lnSpc>
            </a:pPr>
            <a:r>
              <a:rPr lang="en-US" sz="2400" dirty="0">
                <a:latin typeface="Arial" charset="0"/>
                <a:cs typeface="Arial" charset="0"/>
              </a:rPr>
              <a:t>Engineering </a:t>
            </a:r>
            <a:r>
              <a:rPr lang="en-US" sz="2400" dirty="0" smtClean="0">
                <a:latin typeface="Arial" charset="0"/>
                <a:cs typeface="Arial" charset="0"/>
              </a:rPr>
              <a:t>implies:</a:t>
            </a:r>
          </a:p>
          <a:p>
            <a:pPr>
              <a:lnSpc>
                <a:spcPct val="90000"/>
              </a:lnSpc>
            </a:pPr>
            <a:endParaRPr lang="en-US" sz="2400" dirty="0">
              <a:latin typeface="Arial" charset="0"/>
              <a:cs typeface="Arial" charset="0"/>
            </a:endParaRPr>
          </a:p>
          <a:p>
            <a:pPr lvl="1">
              <a:lnSpc>
                <a:spcPct val="90000"/>
              </a:lnSpc>
            </a:pPr>
            <a:r>
              <a:rPr lang="en-US" sz="2000" dirty="0">
                <a:latin typeface="Arial" charset="0"/>
                <a:ea typeface="Arial" charset="0"/>
                <a:cs typeface="Arial" charset="0"/>
              </a:rPr>
              <a:t>Organization</a:t>
            </a:r>
          </a:p>
          <a:p>
            <a:pPr lvl="1">
              <a:lnSpc>
                <a:spcPct val="90000"/>
              </a:lnSpc>
            </a:pPr>
            <a:r>
              <a:rPr lang="en-US" sz="2000" dirty="0">
                <a:latin typeface="Arial" charset="0"/>
                <a:ea typeface="Arial" charset="0"/>
                <a:cs typeface="Arial" charset="0"/>
              </a:rPr>
              <a:t>Discipline</a:t>
            </a:r>
          </a:p>
          <a:p>
            <a:pPr lvl="1">
              <a:lnSpc>
                <a:spcPct val="90000"/>
              </a:lnSpc>
            </a:pPr>
            <a:r>
              <a:rPr lang="en-US" sz="2000" dirty="0">
                <a:latin typeface="Arial" charset="0"/>
                <a:ea typeface="Arial" charset="0"/>
                <a:cs typeface="Arial" charset="0"/>
              </a:rPr>
              <a:t>Methodical </a:t>
            </a:r>
            <a:r>
              <a:rPr lang="en-US" sz="2000" dirty="0" smtClean="0">
                <a:latin typeface="Arial" charset="0"/>
                <a:ea typeface="Arial" charset="0"/>
                <a:cs typeface="Arial" charset="0"/>
              </a:rPr>
              <a:t>approaches</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37804569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457200" y="3717032"/>
            <a:ext cx="8229600" cy="2856806"/>
          </a:xfrm>
        </p:spPr>
        <p:txBody>
          <a:bodyPr/>
          <a:lstStyle/>
          <a:p>
            <a:pPr eaLnBrk="1" hangingPunct="1">
              <a:lnSpc>
                <a:spcPct val="90000"/>
              </a:lnSpc>
            </a:pPr>
            <a:r>
              <a:rPr lang="en-GB" sz="2400" dirty="0">
                <a:latin typeface="Arial" charset="0"/>
                <a:cs typeface="Arial" charset="0"/>
              </a:rPr>
              <a:t>Behaviour prediction when dynamic </a:t>
            </a:r>
            <a:r>
              <a:rPr lang="en-GB" sz="2400" dirty="0" smtClean="0">
                <a:latin typeface="Arial" charset="0"/>
                <a:cs typeface="Arial" charset="0"/>
              </a:rPr>
              <a:t>systems </a:t>
            </a:r>
            <a:r>
              <a:rPr lang="en-GB" sz="2400" dirty="0">
                <a:latin typeface="Arial" charset="0"/>
                <a:cs typeface="Arial" charset="0"/>
              </a:rPr>
              <a:t>interact is a non-trivial task</a:t>
            </a:r>
          </a:p>
          <a:p>
            <a:pPr eaLnBrk="1" hangingPunct="1">
              <a:lnSpc>
                <a:spcPct val="90000"/>
              </a:lnSpc>
            </a:pPr>
            <a:endParaRPr lang="en-GB" sz="1200" dirty="0">
              <a:latin typeface="Arial" charset="0"/>
              <a:cs typeface="Arial" charset="0"/>
            </a:endParaRPr>
          </a:p>
          <a:p>
            <a:pPr eaLnBrk="1" hangingPunct="1">
              <a:lnSpc>
                <a:spcPct val="90000"/>
              </a:lnSpc>
            </a:pPr>
            <a:r>
              <a:rPr lang="en-GB" sz="2400" dirty="0">
                <a:latin typeface="Arial" charset="0"/>
                <a:cs typeface="Arial" charset="0"/>
              </a:rPr>
              <a:t>How many concepts can you hold in your head at the same time?</a:t>
            </a:r>
          </a:p>
          <a:p>
            <a:pPr eaLnBrk="1" hangingPunct="1">
              <a:lnSpc>
                <a:spcPct val="90000"/>
              </a:lnSpc>
            </a:pPr>
            <a:endParaRPr lang="en-GB" sz="1200" dirty="0">
              <a:latin typeface="Arial" charset="0"/>
              <a:cs typeface="Arial" charset="0"/>
            </a:endParaRPr>
          </a:p>
          <a:p>
            <a:pPr eaLnBrk="1" hangingPunct="1">
              <a:lnSpc>
                <a:spcPct val="90000"/>
              </a:lnSpc>
            </a:pPr>
            <a:r>
              <a:rPr lang="en-GB" sz="2400" dirty="0">
                <a:latin typeface="Arial" charset="0"/>
                <a:cs typeface="Arial" charset="0"/>
              </a:rPr>
              <a:t>Modelling and simulation are tools that help us to understand and predict this behaviour </a:t>
            </a:r>
          </a:p>
          <a:p>
            <a:pPr eaLnBrk="1" hangingPunct="1">
              <a:lnSpc>
                <a:spcPct val="90000"/>
              </a:lnSpc>
            </a:pPr>
            <a:endParaRPr lang="en-GB" dirty="0">
              <a:latin typeface="Arial" charset="0"/>
              <a:cs typeface="Arial" charset="0"/>
            </a:endParaRPr>
          </a:p>
          <a:p>
            <a:pPr eaLnBrk="1" hangingPunct="1">
              <a:lnSpc>
                <a:spcPct val="90000"/>
              </a:lnSpc>
            </a:pPr>
            <a:endParaRPr lang="en-GB" dirty="0">
              <a:latin typeface="Arial" charset="0"/>
              <a:cs typeface="Arial" charset="0"/>
            </a:endParaRPr>
          </a:p>
          <a:p>
            <a:pPr eaLnBrk="1" hangingPunct="1">
              <a:lnSpc>
                <a:spcPct val="90000"/>
              </a:lnSpc>
            </a:pPr>
            <a:endParaRPr lang="en-US" dirty="0">
              <a:latin typeface="Arial" charset="0"/>
              <a:cs typeface="Arial" charset="0"/>
            </a:endParaRPr>
          </a:p>
        </p:txBody>
      </p:sp>
      <p:sp>
        <p:nvSpPr>
          <p:cNvPr id="2" name="Rectangle 1"/>
          <p:cNvSpPr/>
          <p:nvPr/>
        </p:nvSpPr>
        <p:spPr>
          <a:xfrm>
            <a:off x="251520" y="1166843"/>
            <a:ext cx="8568952" cy="2462213"/>
          </a:xfrm>
          <a:prstGeom prst="rect">
            <a:avLst/>
          </a:prstGeom>
        </p:spPr>
        <p:txBody>
          <a:bodyPr wrap="square">
            <a:spAutoFit/>
          </a:bodyPr>
          <a:lstStyle/>
          <a:p>
            <a:pPr lvl="1" eaLnBrk="1" hangingPunct="1"/>
            <a:r>
              <a:rPr lang="en-GB" sz="2400" i="1" dirty="0">
                <a:solidFill>
                  <a:schemeClr val="accent6">
                    <a:lumMod val="75000"/>
                  </a:schemeClr>
                </a:solidFill>
                <a:cs typeface="Arial" charset="0"/>
              </a:rPr>
              <a:t>‘The capacity of the human mind for formulating and solving complex problems is very small compared with the size of the problem whose solution is required for objectively rational behaviour in the real world or even for a reasonable approximation to such objective reality’</a:t>
            </a:r>
          </a:p>
          <a:p>
            <a:pPr algn="r"/>
            <a:endParaRPr lang="en-GB" sz="1600" i="1" dirty="0" smtClean="0">
              <a:solidFill>
                <a:schemeClr val="accent2">
                  <a:lumMod val="75000"/>
                </a:schemeClr>
              </a:solidFill>
              <a:cs typeface="Arial" charset="0"/>
            </a:endParaRPr>
          </a:p>
          <a:p>
            <a:pPr algn="r"/>
            <a:r>
              <a:rPr lang="en-GB" sz="1600" i="1" dirty="0" smtClean="0">
                <a:solidFill>
                  <a:schemeClr val="accent2">
                    <a:lumMod val="75000"/>
                  </a:schemeClr>
                </a:solidFill>
                <a:cs typeface="Arial" charset="0"/>
              </a:rPr>
              <a:t> </a:t>
            </a:r>
            <a:r>
              <a:rPr lang="en-GB" sz="1600" i="1" dirty="0">
                <a:solidFill>
                  <a:schemeClr val="accent2">
                    <a:lumMod val="75000"/>
                  </a:schemeClr>
                </a:solidFill>
                <a:cs typeface="Arial" charset="0"/>
              </a:rPr>
              <a:t>- </a:t>
            </a:r>
            <a:r>
              <a:rPr lang="en-US" i="1" dirty="0"/>
              <a:t>Herbert A. Simon, Carnegie Mellon. </a:t>
            </a:r>
            <a:endParaRPr lang="en-US" sz="1600" i="1" dirty="0">
              <a:solidFill>
                <a:schemeClr val="accent2">
                  <a:lumMod val="75000"/>
                </a:schemeClr>
              </a:solidFill>
              <a:cs typeface="Arial" charset="0"/>
            </a:endParaRPr>
          </a:p>
        </p:txBody>
      </p:sp>
    </p:spTree>
    <p:extLst>
      <p:ext uri="{BB962C8B-B14F-4D97-AF65-F5344CB8AC3E}">
        <p14:creationId xmlns:p14="http://schemas.microsoft.com/office/powerpoint/2010/main" val="2731407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Standish </a:t>
            </a:r>
            <a:r>
              <a:rPr lang="en-US" dirty="0" smtClean="0"/>
              <a:t>Report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2004</a:t>
            </a:r>
          </a:p>
          <a:p>
            <a:pPr lvl="1"/>
            <a:r>
              <a:rPr lang="en-US" dirty="0" smtClean="0"/>
              <a:t>29</a:t>
            </a:r>
            <a:r>
              <a:rPr lang="en-US" dirty="0" smtClean="0"/>
              <a:t>% of technology projects are successful</a:t>
            </a:r>
          </a:p>
          <a:p>
            <a:pPr lvl="1"/>
            <a:r>
              <a:rPr lang="en-US" dirty="0" smtClean="0"/>
              <a:t>53% are late, over budget, incomplete, or of poor quality</a:t>
            </a:r>
          </a:p>
          <a:p>
            <a:pPr lvl="1"/>
            <a:r>
              <a:rPr lang="en-US" dirty="0" smtClean="0"/>
              <a:t>18% fail </a:t>
            </a:r>
            <a:endParaRPr lang="en-US" dirty="0" smtClean="0"/>
          </a:p>
          <a:p>
            <a:r>
              <a:rPr lang="en-US" dirty="0" smtClean="0"/>
              <a:t>2009</a:t>
            </a:r>
          </a:p>
          <a:p>
            <a:pPr lvl="1"/>
            <a:r>
              <a:rPr lang="en-US" dirty="0" smtClean="0"/>
              <a:t>32</a:t>
            </a:r>
            <a:r>
              <a:rPr lang="en-US" dirty="0"/>
              <a:t>% of technology projects are </a:t>
            </a:r>
            <a:r>
              <a:rPr lang="en-US" dirty="0" smtClean="0"/>
              <a:t>successful</a:t>
            </a:r>
          </a:p>
          <a:p>
            <a:pPr lvl="1"/>
            <a:r>
              <a:rPr lang="en-US" dirty="0" smtClean="0"/>
              <a:t>44</a:t>
            </a:r>
            <a:r>
              <a:rPr lang="en-US" dirty="0"/>
              <a:t>% are late, over budget, incomplete, or of poor </a:t>
            </a:r>
            <a:r>
              <a:rPr lang="en-US" dirty="0" smtClean="0"/>
              <a:t>quality</a:t>
            </a:r>
          </a:p>
          <a:p>
            <a:pPr lvl="1"/>
            <a:r>
              <a:rPr lang="en-US" dirty="0" smtClean="0"/>
              <a:t>24% fail</a:t>
            </a:r>
            <a:endParaRPr lang="en-US" dirty="0"/>
          </a:p>
          <a:p>
            <a:pPr lvl="1"/>
            <a:endParaRPr lang="en-US" dirty="0" smtClean="0"/>
          </a:p>
          <a:p>
            <a:endParaRPr lang="en-US" dirty="0"/>
          </a:p>
          <a:p>
            <a:pPr marL="109728" indent="0">
              <a:buNone/>
            </a:pPr>
            <a:r>
              <a:rPr lang="en-US" dirty="0" smtClean="0"/>
              <a:t>We are not great at this :-(</a:t>
            </a:r>
            <a:endParaRPr lang="en-US" dirty="0"/>
          </a:p>
        </p:txBody>
      </p:sp>
    </p:spTree>
    <p:extLst>
      <p:ext uri="{BB962C8B-B14F-4D97-AF65-F5344CB8AC3E}">
        <p14:creationId xmlns:p14="http://schemas.microsoft.com/office/powerpoint/2010/main" val="10370117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9563" y="372533"/>
            <a:ext cx="8558837" cy="6461690"/>
          </a:xfrm>
          <a:prstGeom prst="rect">
            <a:avLst/>
          </a:prstGeom>
        </p:spPr>
      </p:pic>
    </p:spTree>
    <p:extLst>
      <p:ext uri="{BB962C8B-B14F-4D97-AF65-F5344CB8AC3E}">
        <p14:creationId xmlns:p14="http://schemas.microsoft.com/office/powerpoint/2010/main" val="546659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8042" y="764704"/>
            <a:ext cx="8229600" cy="1066800"/>
          </a:xfrm>
        </p:spPr>
        <p:txBody>
          <a:bodyPr/>
          <a:lstStyle/>
          <a:p>
            <a:pPr eaLnBrk="1" hangingPunct="1"/>
            <a:r>
              <a:rPr lang="en-GB" dirty="0"/>
              <a:t>Software </a:t>
            </a:r>
            <a:r>
              <a:rPr lang="en-GB" dirty="0" smtClean="0"/>
              <a:t>Engineering: Big Picture</a:t>
            </a:r>
            <a:endParaRPr lang="en-US" dirty="0"/>
          </a:p>
        </p:txBody>
      </p:sp>
      <p:graphicFrame>
        <p:nvGraphicFramePr>
          <p:cNvPr id="12" name="Diagram 11"/>
          <p:cNvGraphicFramePr/>
          <p:nvPr>
            <p:extLst>
              <p:ext uri="{D42A27DB-BD31-4B8C-83A1-F6EECF244321}">
                <p14:modId xmlns:p14="http://schemas.microsoft.com/office/powerpoint/2010/main" val="4272079548"/>
              </p:ext>
            </p:extLst>
          </p:nvPr>
        </p:nvGraphicFramePr>
        <p:xfrm>
          <a:off x="228600" y="2209800"/>
          <a:ext cx="87630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87624" y="5979587"/>
            <a:ext cx="7803976" cy="707886"/>
          </a:xfrm>
          <a:prstGeom prst="rect">
            <a:avLst/>
          </a:prstGeom>
          <a:noFill/>
        </p:spPr>
        <p:txBody>
          <a:bodyPr wrap="square" rtlCol="0">
            <a:spAutoFit/>
          </a:bodyPr>
          <a:lstStyle/>
          <a:p>
            <a:pPr algn="r"/>
            <a:r>
              <a:rPr lang="en-US" sz="2000" dirty="0" smtClean="0">
                <a:solidFill>
                  <a:schemeClr val="bg1">
                    <a:lumMod val="50000"/>
                  </a:schemeClr>
                </a:solidFill>
              </a:rPr>
              <a:t>This is rarely a straightforward progression – in reality there are lots of iterations and points of feedback</a:t>
            </a:r>
            <a:endParaRPr lang="en-US" sz="2000" dirty="0">
              <a:solidFill>
                <a:schemeClr val="bg1">
                  <a:lumMod val="50000"/>
                </a:schemeClr>
              </a:solidFill>
            </a:endParaRPr>
          </a:p>
        </p:txBody>
      </p:sp>
    </p:spTree>
    <p:extLst>
      <p:ext uri="{BB962C8B-B14F-4D97-AF65-F5344CB8AC3E}">
        <p14:creationId xmlns:p14="http://schemas.microsoft.com/office/powerpoint/2010/main" val="426481307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8042" y="764704"/>
            <a:ext cx="8229600" cy="1066800"/>
          </a:xfrm>
        </p:spPr>
        <p:txBody>
          <a:bodyPr/>
          <a:lstStyle/>
          <a:p>
            <a:pPr eaLnBrk="1" hangingPunct="1"/>
            <a:r>
              <a:rPr lang="en-GB" dirty="0"/>
              <a:t>Software </a:t>
            </a:r>
            <a:r>
              <a:rPr lang="en-GB" dirty="0" smtClean="0"/>
              <a:t>Engineering: Big Picture</a:t>
            </a:r>
            <a:endParaRPr lang="en-US" dirty="0"/>
          </a:p>
        </p:txBody>
      </p:sp>
      <p:graphicFrame>
        <p:nvGraphicFramePr>
          <p:cNvPr id="12" name="Diagram 11"/>
          <p:cNvGraphicFramePr/>
          <p:nvPr>
            <p:extLst>
              <p:ext uri="{D42A27DB-BD31-4B8C-83A1-F6EECF244321}">
                <p14:modId xmlns:p14="http://schemas.microsoft.com/office/powerpoint/2010/main" val="1850931035"/>
              </p:ext>
            </p:extLst>
          </p:nvPr>
        </p:nvGraphicFramePr>
        <p:xfrm>
          <a:off x="228600" y="2209800"/>
          <a:ext cx="87630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87624" y="5979587"/>
            <a:ext cx="7803976" cy="707886"/>
          </a:xfrm>
          <a:prstGeom prst="rect">
            <a:avLst/>
          </a:prstGeom>
          <a:noFill/>
        </p:spPr>
        <p:txBody>
          <a:bodyPr wrap="square" rtlCol="0">
            <a:spAutoFit/>
          </a:bodyPr>
          <a:lstStyle/>
          <a:p>
            <a:pPr algn="r"/>
            <a:r>
              <a:rPr lang="en-US" sz="2000" dirty="0" smtClean="0">
                <a:solidFill>
                  <a:schemeClr val="bg1">
                    <a:lumMod val="50000"/>
                  </a:schemeClr>
                </a:solidFill>
              </a:rPr>
              <a:t>This is rarely a straightforward progression – in reality there are lots of iterations and points of feedback</a:t>
            </a:r>
            <a:endParaRPr lang="en-US" sz="2000" dirty="0">
              <a:solidFill>
                <a:schemeClr val="bg1">
                  <a:lumMod val="50000"/>
                </a:schemeClr>
              </a:solidFill>
            </a:endParaRPr>
          </a:p>
        </p:txBody>
      </p:sp>
      <p:sp>
        <p:nvSpPr>
          <p:cNvPr id="2" name="Rounded Rectangle 1"/>
          <p:cNvSpPr/>
          <p:nvPr/>
        </p:nvSpPr>
        <p:spPr>
          <a:xfrm>
            <a:off x="258042" y="2348880"/>
            <a:ext cx="2602632"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Definition</a:t>
            </a:r>
            <a:endParaRPr lang="en-US" dirty="0"/>
          </a:p>
        </p:txBody>
      </p:sp>
      <p:sp>
        <p:nvSpPr>
          <p:cNvPr id="6" name="Rounded Rectangle 5"/>
          <p:cNvSpPr/>
          <p:nvPr/>
        </p:nvSpPr>
        <p:spPr>
          <a:xfrm>
            <a:off x="3203848" y="2321260"/>
            <a:ext cx="403244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Development</a:t>
            </a:r>
            <a:endParaRPr lang="en-US" dirty="0"/>
          </a:p>
        </p:txBody>
      </p:sp>
      <p:sp>
        <p:nvSpPr>
          <p:cNvPr id="7" name="Rounded Rectangle 6"/>
          <p:cNvSpPr/>
          <p:nvPr/>
        </p:nvSpPr>
        <p:spPr>
          <a:xfrm>
            <a:off x="7323214" y="2321260"/>
            <a:ext cx="166838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Maintenance</a:t>
            </a:r>
            <a:endParaRPr lang="en-US" dirty="0"/>
          </a:p>
        </p:txBody>
      </p:sp>
    </p:spTree>
    <p:extLst>
      <p:ext uri="{BB962C8B-B14F-4D97-AF65-F5344CB8AC3E}">
        <p14:creationId xmlns:p14="http://schemas.microsoft.com/office/powerpoint/2010/main" val="10730135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8042" y="764704"/>
            <a:ext cx="8229600" cy="1066800"/>
          </a:xfrm>
        </p:spPr>
        <p:txBody>
          <a:bodyPr/>
          <a:lstStyle/>
          <a:p>
            <a:pPr eaLnBrk="1" hangingPunct="1"/>
            <a:r>
              <a:rPr lang="en-GB" dirty="0"/>
              <a:t>Software </a:t>
            </a:r>
            <a:r>
              <a:rPr lang="en-GB" dirty="0" smtClean="0"/>
              <a:t>Engineering: Big Picture</a:t>
            </a:r>
            <a:endParaRPr lang="en-US" dirty="0"/>
          </a:p>
        </p:txBody>
      </p:sp>
      <p:graphicFrame>
        <p:nvGraphicFramePr>
          <p:cNvPr id="12" name="Diagram 11"/>
          <p:cNvGraphicFramePr/>
          <p:nvPr>
            <p:extLst>
              <p:ext uri="{D42A27DB-BD31-4B8C-83A1-F6EECF244321}">
                <p14:modId xmlns:p14="http://schemas.microsoft.com/office/powerpoint/2010/main" val="3740386963"/>
              </p:ext>
            </p:extLst>
          </p:nvPr>
        </p:nvGraphicFramePr>
        <p:xfrm>
          <a:off x="228600" y="2209800"/>
          <a:ext cx="87630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87624" y="5979587"/>
            <a:ext cx="7803976" cy="707886"/>
          </a:xfrm>
          <a:prstGeom prst="rect">
            <a:avLst/>
          </a:prstGeom>
          <a:noFill/>
        </p:spPr>
        <p:txBody>
          <a:bodyPr wrap="square" rtlCol="0">
            <a:spAutoFit/>
          </a:bodyPr>
          <a:lstStyle/>
          <a:p>
            <a:pPr algn="r"/>
            <a:r>
              <a:rPr lang="en-US" sz="2000" dirty="0" smtClean="0">
                <a:solidFill>
                  <a:schemeClr val="bg1">
                    <a:lumMod val="50000"/>
                  </a:schemeClr>
                </a:solidFill>
              </a:rPr>
              <a:t>This is rarely a straightforward progression – in reality there are lots of iterations and points of feedback</a:t>
            </a:r>
            <a:endParaRPr lang="en-US" sz="2000" dirty="0">
              <a:solidFill>
                <a:schemeClr val="bg1">
                  <a:lumMod val="50000"/>
                </a:schemeClr>
              </a:solidFill>
            </a:endParaRPr>
          </a:p>
        </p:txBody>
      </p:sp>
      <p:sp>
        <p:nvSpPr>
          <p:cNvPr id="2" name="Rounded Rectangle 1"/>
          <p:cNvSpPr/>
          <p:nvPr/>
        </p:nvSpPr>
        <p:spPr>
          <a:xfrm>
            <a:off x="258042" y="2348880"/>
            <a:ext cx="2602632"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Definition</a:t>
            </a:r>
            <a:endParaRPr lang="en-US" dirty="0"/>
          </a:p>
        </p:txBody>
      </p:sp>
      <p:sp>
        <p:nvSpPr>
          <p:cNvPr id="6" name="Rounded Rectangle 5"/>
          <p:cNvSpPr/>
          <p:nvPr/>
        </p:nvSpPr>
        <p:spPr>
          <a:xfrm>
            <a:off x="3203848" y="2321260"/>
            <a:ext cx="403244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Development</a:t>
            </a:r>
            <a:endParaRPr lang="en-US" dirty="0"/>
          </a:p>
        </p:txBody>
      </p:sp>
      <p:sp>
        <p:nvSpPr>
          <p:cNvPr id="7" name="Rounded Rectangle 6"/>
          <p:cNvSpPr/>
          <p:nvPr/>
        </p:nvSpPr>
        <p:spPr>
          <a:xfrm>
            <a:off x="7323214" y="2321260"/>
            <a:ext cx="166838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Maintenance</a:t>
            </a:r>
            <a:endParaRPr lang="en-US" dirty="0"/>
          </a:p>
        </p:txBody>
      </p:sp>
      <p:sp>
        <p:nvSpPr>
          <p:cNvPr id="3" name="TextBox 2"/>
          <p:cNvSpPr txBox="1"/>
          <p:nvPr/>
        </p:nvSpPr>
        <p:spPr>
          <a:xfrm>
            <a:off x="184236" y="4849289"/>
            <a:ext cx="8807364" cy="569387"/>
          </a:xfrm>
          <a:prstGeom prst="rect">
            <a:avLst/>
          </a:prstGeom>
          <a:gradFill>
            <a:gsLst>
              <a:gs pos="0">
                <a:schemeClr val="accent1">
                  <a:tint val="43000"/>
                  <a:satMod val="165000"/>
                  <a:alpha val="59000"/>
                </a:schemeClr>
              </a:gs>
              <a:gs pos="55000">
                <a:schemeClr val="accent1">
                  <a:tint val="83000"/>
                  <a:satMod val="155000"/>
                </a:schemeClr>
              </a:gs>
              <a:gs pos="100000">
                <a:schemeClr val="accent1">
                  <a:shade val="85000"/>
                </a:schemeClr>
              </a:gs>
            </a:gsLs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nSpc>
                <a:spcPct val="80000"/>
              </a:lnSpc>
            </a:pPr>
            <a:r>
              <a:rPr lang="en-US" altLang="ja-JP" sz="2000" dirty="0">
                <a:cs typeface="Arial" charset="0"/>
              </a:rPr>
              <a:t>+</a:t>
            </a:r>
            <a:r>
              <a:rPr lang="ja-JP" altLang="en-US" sz="2000" dirty="0" smtClean="0">
                <a:solidFill>
                  <a:schemeClr val="bg1"/>
                </a:solidFill>
                <a:cs typeface="Arial" charset="0"/>
              </a:rPr>
              <a:t>‘</a:t>
            </a:r>
            <a:r>
              <a:rPr lang="en-US" sz="2000" dirty="0">
                <a:solidFill>
                  <a:schemeClr val="bg1"/>
                </a:solidFill>
                <a:cs typeface="Arial" charset="0"/>
              </a:rPr>
              <a:t>infrastructure</a:t>
            </a:r>
            <a:r>
              <a:rPr lang="ja-JP" altLang="en-US" sz="2000" dirty="0" smtClean="0">
                <a:solidFill>
                  <a:schemeClr val="bg1"/>
                </a:solidFill>
                <a:cs typeface="Arial" charset="0"/>
              </a:rPr>
              <a:t>’</a:t>
            </a:r>
            <a:r>
              <a:rPr lang="en-US" sz="2000" dirty="0" smtClean="0">
                <a:solidFill>
                  <a:schemeClr val="bg1"/>
                </a:solidFill>
                <a:cs typeface="Arial" charset="0"/>
              </a:rPr>
              <a:t>processes: </a:t>
            </a:r>
            <a:r>
              <a:rPr lang="en-US" dirty="0" smtClean="0">
                <a:solidFill>
                  <a:schemeClr val="bg1"/>
                </a:solidFill>
                <a:ea typeface="Arial" charset="0"/>
                <a:cs typeface="Arial" charset="0"/>
              </a:rPr>
              <a:t>Project Management, Configuration Management, Quality Assurance, Risk Management</a:t>
            </a:r>
            <a:endParaRPr lang="en-US" dirty="0">
              <a:solidFill>
                <a:schemeClr val="bg1"/>
              </a:solidFill>
              <a:ea typeface="Arial" charset="0"/>
              <a:cs typeface="Arial" charset="0"/>
            </a:endParaRPr>
          </a:p>
        </p:txBody>
      </p:sp>
    </p:spTree>
    <p:extLst>
      <p:ext uri="{BB962C8B-B14F-4D97-AF65-F5344CB8AC3E}">
        <p14:creationId xmlns:p14="http://schemas.microsoft.com/office/powerpoint/2010/main" val="35263925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8042" y="764704"/>
            <a:ext cx="8229600" cy="1066800"/>
          </a:xfrm>
        </p:spPr>
        <p:txBody>
          <a:bodyPr/>
          <a:lstStyle/>
          <a:p>
            <a:pPr eaLnBrk="1" hangingPunct="1"/>
            <a:r>
              <a:rPr lang="en-GB" dirty="0"/>
              <a:t>Software </a:t>
            </a:r>
            <a:r>
              <a:rPr lang="en-GB" dirty="0" smtClean="0"/>
              <a:t>Engineering: Big Picture</a:t>
            </a:r>
            <a:endParaRPr lang="en-US" dirty="0"/>
          </a:p>
        </p:txBody>
      </p:sp>
      <p:graphicFrame>
        <p:nvGraphicFramePr>
          <p:cNvPr id="12" name="Diagram 11"/>
          <p:cNvGraphicFramePr/>
          <p:nvPr>
            <p:extLst>
              <p:ext uri="{D42A27DB-BD31-4B8C-83A1-F6EECF244321}">
                <p14:modId xmlns:p14="http://schemas.microsoft.com/office/powerpoint/2010/main" val="719376010"/>
              </p:ext>
            </p:extLst>
          </p:nvPr>
        </p:nvGraphicFramePr>
        <p:xfrm>
          <a:off x="228600" y="2209800"/>
          <a:ext cx="87630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187624" y="5979587"/>
            <a:ext cx="7803976" cy="707886"/>
          </a:xfrm>
          <a:prstGeom prst="rect">
            <a:avLst/>
          </a:prstGeom>
          <a:noFill/>
        </p:spPr>
        <p:txBody>
          <a:bodyPr wrap="square" rtlCol="0">
            <a:spAutoFit/>
          </a:bodyPr>
          <a:lstStyle/>
          <a:p>
            <a:pPr algn="r"/>
            <a:r>
              <a:rPr lang="en-US" sz="2000" dirty="0" smtClean="0">
                <a:solidFill>
                  <a:schemeClr val="bg1">
                    <a:lumMod val="50000"/>
                  </a:schemeClr>
                </a:solidFill>
              </a:rPr>
              <a:t>This is rarely a straightforward progression – in reality there are lots of iterations and points of feedback</a:t>
            </a:r>
            <a:endParaRPr lang="en-US" sz="2000" dirty="0">
              <a:solidFill>
                <a:schemeClr val="bg1">
                  <a:lumMod val="50000"/>
                </a:schemeClr>
              </a:solidFill>
            </a:endParaRPr>
          </a:p>
        </p:txBody>
      </p:sp>
      <p:sp>
        <p:nvSpPr>
          <p:cNvPr id="2" name="Rounded Rectangle 1"/>
          <p:cNvSpPr/>
          <p:nvPr/>
        </p:nvSpPr>
        <p:spPr>
          <a:xfrm>
            <a:off x="258042" y="2348880"/>
            <a:ext cx="2602632"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Definition</a:t>
            </a:r>
            <a:endParaRPr lang="en-US" dirty="0"/>
          </a:p>
        </p:txBody>
      </p:sp>
      <p:sp>
        <p:nvSpPr>
          <p:cNvPr id="6" name="Rounded Rectangle 5"/>
          <p:cNvSpPr/>
          <p:nvPr/>
        </p:nvSpPr>
        <p:spPr>
          <a:xfrm>
            <a:off x="3203848" y="2321260"/>
            <a:ext cx="403244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Development</a:t>
            </a:r>
            <a:endParaRPr lang="en-US" dirty="0"/>
          </a:p>
        </p:txBody>
      </p:sp>
      <p:sp>
        <p:nvSpPr>
          <p:cNvPr id="7" name="Rounded Rectangle 6"/>
          <p:cNvSpPr/>
          <p:nvPr/>
        </p:nvSpPr>
        <p:spPr>
          <a:xfrm>
            <a:off x="7323214" y="2321260"/>
            <a:ext cx="1668386"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Maintenance</a:t>
            </a:r>
            <a:endParaRPr lang="en-US" dirty="0"/>
          </a:p>
        </p:txBody>
      </p:sp>
      <p:sp>
        <p:nvSpPr>
          <p:cNvPr id="9" name="Rounded Rectangle 8"/>
          <p:cNvSpPr/>
          <p:nvPr/>
        </p:nvSpPr>
        <p:spPr>
          <a:xfrm>
            <a:off x="258041" y="4832741"/>
            <a:ext cx="4357520" cy="83643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nSpc>
                <a:spcPct val="80000"/>
              </a:lnSpc>
            </a:pPr>
            <a:r>
              <a:rPr lang="en-US" sz="2000" b="1" dirty="0">
                <a:solidFill>
                  <a:schemeClr val="bg1"/>
                </a:solidFill>
                <a:ea typeface="Arial" charset="0"/>
                <a:cs typeface="Arial" charset="0"/>
              </a:rPr>
              <a:t>We are concentrating our efforts here</a:t>
            </a:r>
          </a:p>
        </p:txBody>
      </p:sp>
    </p:spTree>
    <p:extLst>
      <p:ext uri="{BB962C8B-B14F-4D97-AF65-F5344CB8AC3E}">
        <p14:creationId xmlns:p14="http://schemas.microsoft.com/office/powerpoint/2010/main" val="2057601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7"/>
          <p:cNvSpPr>
            <a:spLocks noGrp="1" noChangeArrowheads="1"/>
          </p:cNvSpPr>
          <p:nvPr>
            <p:ph type="title"/>
          </p:nvPr>
        </p:nvSpPr>
        <p:spPr/>
        <p:txBody>
          <a:bodyPr/>
          <a:lstStyle/>
          <a:p>
            <a:pPr eaLnBrk="1" hangingPunct="1"/>
            <a:r>
              <a:rPr lang="en-GB" smtClean="0"/>
              <a:t>Software process models</a:t>
            </a:r>
          </a:p>
        </p:txBody>
      </p:sp>
      <p:sp>
        <p:nvSpPr>
          <p:cNvPr id="8196" name="Rectangle 8"/>
          <p:cNvSpPr>
            <a:spLocks noGrp="1" noChangeArrowheads="1"/>
          </p:cNvSpPr>
          <p:nvPr>
            <p:ph type="body" idx="1"/>
          </p:nvPr>
        </p:nvSpPr>
        <p:spPr/>
        <p:txBody>
          <a:bodyPr>
            <a:normAutofit fontScale="92500" lnSpcReduction="20000"/>
          </a:bodyPr>
          <a:lstStyle/>
          <a:p>
            <a:pPr eaLnBrk="1" hangingPunct="1"/>
            <a:r>
              <a:rPr lang="en-GB" dirty="0" smtClean="0">
                <a:latin typeface="Arial"/>
                <a:cs typeface="Arial"/>
              </a:rPr>
              <a:t>Determine the order of the stages of software development.</a:t>
            </a:r>
          </a:p>
          <a:p>
            <a:pPr eaLnBrk="1" hangingPunct="1"/>
            <a:endParaRPr lang="en-GB" dirty="0" smtClean="0">
              <a:latin typeface="Arial"/>
              <a:cs typeface="Arial"/>
            </a:endParaRPr>
          </a:p>
          <a:p>
            <a:pPr eaLnBrk="1" hangingPunct="1"/>
            <a:r>
              <a:rPr lang="en-GB" dirty="0" smtClean="0">
                <a:latin typeface="Arial"/>
                <a:cs typeface="Arial"/>
              </a:rPr>
              <a:t>Establish the transition criteria to proceed from one stage to the next.</a:t>
            </a:r>
          </a:p>
          <a:p>
            <a:pPr lvl="1"/>
            <a:r>
              <a:rPr lang="en-GB" dirty="0" smtClean="0">
                <a:latin typeface="Arial"/>
                <a:cs typeface="Arial"/>
              </a:rPr>
              <a:t>What shall we do next?</a:t>
            </a:r>
          </a:p>
          <a:p>
            <a:pPr lvl="1"/>
            <a:r>
              <a:rPr lang="en-GB" dirty="0" smtClean="0">
                <a:latin typeface="Arial"/>
                <a:cs typeface="Arial"/>
              </a:rPr>
              <a:t>How long should we take?</a:t>
            </a:r>
          </a:p>
          <a:p>
            <a:pPr eaLnBrk="1" hangingPunct="1"/>
            <a:endParaRPr lang="en-GB" dirty="0" smtClean="0">
              <a:latin typeface="Arial"/>
              <a:cs typeface="Arial"/>
            </a:endParaRPr>
          </a:p>
          <a:p>
            <a:pPr eaLnBrk="1" hangingPunct="1"/>
            <a:r>
              <a:rPr lang="en-GB" dirty="0" smtClean="0">
                <a:latin typeface="Arial"/>
                <a:cs typeface="Arial"/>
              </a:rPr>
              <a:t>Process models have evolved and will continue doing so.</a:t>
            </a:r>
          </a:p>
        </p:txBody>
      </p:sp>
    </p:spTree>
    <p:extLst>
      <p:ext uri="{BB962C8B-B14F-4D97-AF65-F5344CB8AC3E}">
        <p14:creationId xmlns:p14="http://schemas.microsoft.com/office/powerpoint/2010/main" val="14568546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36912"/>
            <a:ext cx="8229600" cy="1069848"/>
          </a:xfrm>
        </p:spPr>
        <p:txBody>
          <a:bodyPr>
            <a:normAutofit fontScale="90000"/>
          </a:bodyPr>
          <a:lstStyle/>
          <a:p>
            <a:pPr algn="ctr"/>
            <a:r>
              <a:rPr lang="en-US" dirty="0"/>
              <a:t>Linear, Sequential Process Models</a:t>
            </a:r>
            <a:br>
              <a:rPr lang="en-US" dirty="0"/>
            </a:br>
            <a:endParaRPr lang="en-US" dirty="0"/>
          </a:p>
        </p:txBody>
      </p:sp>
    </p:spTree>
    <p:extLst>
      <p:ext uri="{BB962C8B-B14F-4D97-AF65-F5344CB8AC3E}">
        <p14:creationId xmlns:p14="http://schemas.microsoft.com/office/powerpoint/2010/main" val="30137162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533400"/>
            <a:ext cx="8229600" cy="1066800"/>
          </a:xfrm>
        </p:spPr>
        <p:txBody>
          <a:bodyPr/>
          <a:lstStyle/>
          <a:p>
            <a:pPr eaLnBrk="1" hangingPunct="1"/>
            <a:r>
              <a:rPr lang="en-GB" dirty="0" smtClean="0">
                <a:latin typeface="Trebuchet MS" charset="0"/>
                <a:ea typeface="ＭＳ Ｐゴシック" charset="0"/>
                <a:cs typeface="ＭＳ Ｐゴシック" charset="0"/>
              </a:rPr>
              <a:t>Housekeeping 1:Teaching</a:t>
            </a:r>
            <a:endParaRPr lang="en-US" dirty="0">
              <a:latin typeface="Trebuchet MS" charset="0"/>
              <a:ea typeface="ＭＳ Ｐゴシック" charset="0"/>
              <a:cs typeface="ＭＳ Ｐゴシック" charset="0"/>
            </a:endParaRPr>
          </a:p>
        </p:txBody>
      </p:sp>
      <p:sp>
        <p:nvSpPr>
          <p:cNvPr id="20483" name="Rectangle 3"/>
          <p:cNvSpPr>
            <a:spLocks noGrp="1" noChangeArrowheads="1"/>
          </p:cNvSpPr>
          <p:nvPr>
            <p:ph idx="1"/>
          </p:nvPr>
        </p:nvSpPr>
        <p:spPr>
          <a:xfrm>
            <a:off x="539552" y="1937334"/>
            <a:ext cx="8229600" cy="4424250"/>
          </a:xfrm>
        </p:spPr>
        <p:txBody>
          <a:bodyPr>
            <a:normAutofit lnSpcReduction="10000"/>
          </a:bodyPr>
          <a:lstStyle/>
          <a:p>
            <a:pPr eaLnBrk="1" hangingPunct="1">
              <a:lnSpc>
                <a:spcPct val="90000"/>
              </a:lnSpc>
            </a:pPr>
            <a:r>
              <a:rPr lang="en-GB" sz="2800" dirty="0" smtClean="0">
                <a:ea typeface="ＭＳ Ｐゴシック" charset="0"/>
                <a:cs typeface="ＭＳ Ｐゴシック" charset="0"/>
              </a:rPr>
              <a:t>Lectures: </a:t>
            </a:r>
            <a:r>
              <a:rPr lang="en-GB" sz="2800" dirty="0" smtClean="0">
                <a:ea typeface="ＭＳ Ｐゴシック" charset="0"/>
                <a:cs typeface="ＭＳ Ｐゴシック" charset="0"/>
              </a:rPr>
              <a:t>3 </a:t>
            </a:r>
            <a:r>
              <a:rPr lang="en-GB" sz="2800" dirty="0" smtClean="0">
                <a:ea typeface="ＭＳ Ｐゴシック" charset="0"/>
                <a:cs typeface="ＭＳ Ｐゴシック" charset="0"/>
              </a:rPr>
              <a:t>per week:</a:t>
            </a:r>
            <a:endParaRPr lang="en-GB" sz="2800" dirty="0">
              <a:ea typeface="ＭＳ Ｐゴシック" charset="0"/>
              <a:cs typeface="ＭＳ Ｐゴシック" charset="0"/>
            </a:endParaRPr>
          </a:p>
          <a:p>
            <a:pPr lvl="1" eaLnBrk="1" hangingPunct="1">
              <a:lnSpc>
                <a:spcPct val="90000"/>
              </a:lnSpc>
            </a:pPr>
            <a:r>
              <a:rPr lang="en-GB" sz="2400" dirty="0" smtClean="0">
                <a:ea typeface="ＭＳ Ｐゴシック" charset="0"/>
              </a:rPr>
              <a:t>Monday 1700 -1800 Location: B46-3001</a:t>
            </a:r>
          </a:p>
          <a:p>
            <a:pPr lvl="1" eaLnBrk="1" hangingPunct="1">
              <a:lnSpc>
                <a:spcPct val="90000"/>
              </a:lnSpc>
            </a:pPr>
            <a:r>
              <a:rPr lang="en-GB" sz="2400" dirty="0" smtClean="0">
                <a:ea typeface="ＭＳ Ｐゴシック" charset="0"/>
              </a:rPr>
              <a:t>Tuesday 1700 </a:t>
            </a:r>
            <a:r>
              <a:rPr lang="mr-IN" sz="2400" dirty="0" smtClean="0">
                <a:ea typeface="ＭＳ Ｐゴシック" charset="0"/>
              </a:rPr>
              <a:t>–</a:t>
            </a:r>
            <a:r>
              <a:rPr lang="en-GB" sz="2400" dirty="0" smtClean="0">
                <a:ea typeface="ＭＳ Ｐゴシック" charset="0"/>
              </a:rPr>
              <a:t> 1800 Location B67-</a:t>
            </a:r>
            <a:r>
              <a:rPr lang="en-GB" sz="2400" dirty="0" smtClean="0">
                <a:ea typeface="ＭＳ Ｐゴシック" charset="0"/>
              </a:rPr>
              <a:t>1037</a:t>
            </a:r>
          </a:p>
          <a:p>
            <a:pPr lvl="1" eaLnBrk="1" hangingPunct="1">
              <a:lnSpc>
                <a:spcPct val="90000"/>
              </a:lnSpc>
            </a:pPr>
            <a:r>
              <a:rPr lang="en-GB" sz="2400" dirty="0" smtClean="0">
                <a:ea typeface="ＭＳ Ｐゴシック" charset="0"/>
              </a:rPr>
              <a:t>Thursday 1700 </a:t>
            </a:r>
            <a:r>
              <a:rPr lang="mr-IN" sz="2400" dirty="0" smtClean="0">
                <a:ea typeface="ＭＳ Ｐゴシック" charset="0"/>
              </a:rPr>
              <a:t>–</a:t>
            </a:r>
            <a:r>
              <a:rPr lang="en-GB" sz="2400" dirty="0" smtClean="0">
                <a:ea typeface="ＭＳ Ｐゴシック" charset="0"/>
              </a:rPr>
              <a:t> 1800 Location B32 - 1015</a:t>
            </a:r>
            <a:endParaRPr lang="en-GB" sz="2400" dirty="0" smtClean="0">
              <a:ea typeface="ＭＳ Ｐゴシック" charset="0"/>
            </a:endParaRPr>
          </a:p>
          <a:p>
            <a:pPr eaLnBrk="1" hangingPunct="1">
              <a:lnSpc>
                <a:spcPct val="90000"/>
              </a:lnSpc>
            </a:pPr>
            <a:r>
              <a:rPr lang="en-GB" sz="2800" dirty="0" smtClean="0">
                <a:ea typeface="ＭＳ Ｐゴシック" charset="0"/>
              </a:rPr>
              <a:t>Workshops/Problem classes/</a:t>
            </a:r>
          </a:p>
          <a:p>
            <a:pPr lvl="1">
              <a:lnSpc>
                <a:spcPct val="90000"/>
              </a:lnSpc>
            </a:pPr>
            <a:r>
              <a:rPr lang="en-GB" sz="2400" i="1" dirty="0" smtClean="0">
                <a:ea typeface="ＭＳ Ｐゴシック" charset="0"/>
              </a:rPr>
              <a:t>Either:</a:t>
            </a:r>
            <a:r>
              <a:rPr lang="en-GB" sz="2400" dirty="0" smtClean="0">
                <a:ea typeface="ＭＳ Ｐゴシック" charset="0"/>
              </a:rPr>
              <a:t> Tuesday 1300 – 1400 Location B58 </a:t>
            </a:r>
            <a:r>
              <a:rPr lang="mr-IN" sz="2400" dirty="0" smtClean="0">
                <a:ea typeface="ＭＳ Ｐゴシック" charset="0"/>
              </a:rPr>
              <a:t>–</a:t>
            </a:r>
            <a:r>
              <a:rPr lang="en-GB" sz="2400" dirty="0" smtClean="0">
                <a:ea typeface="ＭＳ Ｐゴシック" charset="0"/>
              </a:rPr>
              <a:t> 1067</a:t>
            </a:r>
          </a:p>
          <a:p>
            <a:pPr lvl="1">
              <a:lnSpc>
                <a:spcPct val="90000"/>
              </a:lnSpc>
            </a:pPr>
            <a:r>
              <a:rPr lang="en-GB" sz="2400" i="1" dirty="0">
                <a:ea typeface="ＭＳ Ｐゴシック" charset="0"/>
              </a:rPr>
              <a:t>Or: </a:t>
            </a:r>
            <a:r>
              <a:rPr lang="en-GB" sz="2400" dirty="0">
                <a:ea typeface="ＭＳ Ｐゴシック" charset="0"/>
              </a:rPr>
              <a:t>Friday 1600 </a:t>
            </a:r>
            <a:r>
              <a:rPr lang="mr-IN" sz="2400" dirty="0">
                <a:ea typeface="ＭＳ Ｐゴシック" charset="0"/>
              </a:rPr>
              <a:t>–</a:t>
            </a:r>
            <a:r>
              <a:rPr lang="en-GB" sz="2400" dirty="0">
                <a:ea typeface="ＭＳ Ｐゴシック" charset="0"/>
              </a:rPr>
              <a:t> </a:t>
            </a:r>
            <a:r>
              <a:rPr lang="en-GB" sz="2400" dirty="0" smtClean="0">
                <a:ea typeface="ＭＳ Ｐゴシック" charset="0"/>
              </a:rPr>
              <a:t>1700 </a:t>
            </a:r>
            <a:r>
              <a:rPr lang="en-GB" sz="2400" dirty="0">
                <a:ea typeface="ＭＳ Ｐゴシック" charset="0"/>
              </a:rPr>
              <a:t>Location B58 </a:t>
            </a:r>
            <a:r>
              <a:rPr lang="mr-IN" sz="2400" dirty="0">
                <a:ea typeface="ＭＳ Ｐゴシック" charset="0"/>
              </a:rPr>
              <a:t>–</a:t>
            </a:r>
            <a:r>
              <a:rPr lang="en-GB" sz="2400" dirty="0">
                <a:ea typeface="ＭＳ Ｐゴシック" charset="0"/>
              </a:rPr>
              <a:t> </a:t>
            </a:r>
            <a:r>
              <a:rPr lang="en-GB" sz="2400" dirty="0" smtClean="0">
                <a:ea typeface="ＭＳ Ｐゴシック" charset="0"/>
              </a:rPr>
              <a:t>1067</a:t>
            </a:r>
          </a:p>
          <a:p>
            <a:pPr lvl="1">
              <a:lnSpc>
                <a:spcPct val="90000"/>
              </a:lnSpc>
            </a:pPr>
            <a:r>
              <a:rPr lang="en-GB" sz="2400" dirty="0">
                <a:ea typeface="ＭＳ Ｐゴシック" charset="0"/>
              </a:rPr>
              <a:t>Your timetable will </a:t>
            </a:r>
            <a:r>
              <a:rPr lang="en-GB" sz="2400" dirty="0" smtClean="0">
                <a:ea typeface="ＭＳ Ｐゴシック" charset="0"/>
              </a:rPr>
              <a:t>tell </a:t>
            </a:r>
            <a:r>
              <a:rPr lang="en-GB" sz="2400" dirty="0">
                <a:ea typeface="ＭＳ Ｐゴシック" charset="0"/>
              </a:rPr>
              <a:t>you which session to </a:t>
            </a:r>
            <a:r>
              <a:rPr lang="en-GB" sz="2400" dirty="0" smtClean="0">
                <a:ea typeface="ＭＳ Ｐゴシック" charset="0"/>
              </a:rPr>
              <a:t>attend</a:t>
            </a:r>
          </a:p>
          <a:p>
            <a:pPr lvl="1">
              <a:lnSpc>
                <a:spcPct val="90000"/>
              </a:lnSpc>
            </a:pPr>
            <a:r>
              <a:rPr lang="en-GB" sz="2400" dirty="0" smtClean="0">
                <a:ea typeface="ＭＳ Ｐゴシック" charset="0"/>
              </a:rPr>
              <a:t>Workshops start in  week 2</a:t>
            </a:r>
            <a:endParaRPr lang="en-GB" sz="2400" dirty="0">
              <a:ea typeface="ＭＳ Ｐゴシック" charset="0"/>
            </a:endParaRPr>
          </a:p>
          <a:p>
            <a:pPr marL="457200" lvl="1" indent="0">
              <a:lnSpc>
                <a:spcPct val="90000"/>
              </a:lnSpc>
              <a:buNone/>
            </a:pPr>
            <a:endParaRPr lang="en-GB" sz="1800" dirty="0" smtClean="0">
              <a:ea typeface="ＭＳ Ｐゴシック" charset="0"/>
            </a:endParaRPr>
          </a:p>
          <a:p>
            <a:pPr>
              <a:lnSpc>
                <a:spcPct val="90000"/>
              </a:lnSpc>
            </a:pPr>
            <a:r>
              <a:rPr lang="en-GB" sz="2800" dirty="0" smtClean="0">
                <a:ea typeface="ＭＳ Ｐゴシック" charset="0"/>
              </a:rPr>
              <a:t>Revision, week 12</a:t>
            </a:r>
          </a:p>
        </p:txBody>
      </p:sp>
    </p:spTree>
    <p:extLst>
      <p:ext uri="{BB962C8B-B14F-4D97-AF65-F5344CB8AC3E}">
        <p14:creationId xmlns:p14="http://schemas.microsoft.com/office/powerpoint/2010/main" val="142320944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22065" y="476672"/>
            <a:ext cx="9466065" cy="6349331"/>
          </a:xfrm>
          <a:prstGeom prst="rect">
            <a:avLst/>
          </a:prstGeom>
        </p:spPr>
      </p:pic>
      <p:sp>
        <p:nvSpPr>
          <p:cNvPr id="5" name="Rectangle 2"/>
          <p:cNvSpPr txBox="1">
            <a:spLocks noChangeArrowheads="1"/>
          </p:cNvSpPr>
          <p:nvPr/>
        </p:nvSpPr>
        <p:spPr>
          <a:xfrm>
            <a:off x="755576" y="620688"/>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GB" sz="3200" dirty="0" smtClean="0">
                <a:solidFill>
                  <a:srgbClr val="FFFFFF"/>
                </a:solidFill>
                <a:latin typeface="Arial" charset="0"/>
                <a:cs typeface="Arial" charset="0"/>
              </a:rPr>
              <a:t>Waterfall Model - Winston Royce 1970</a:t>
            </a:r>
            <a:endParaRPr lang="en-US" sz="3200" dirty="0">
              <a:solidFill>
                <a:srgbClr val="FFFFFF"/>
              </a:solidFill>
              <a:latin typeface="Arial" charset="0"/>
              <a:cs typeface="Arial"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7175" y="1738509"/>
            <a:ext cx="5198812" cy="39947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301087" y="1813173"/>
            <a:ext cx="23749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50000"/>
              </a:spcBef>
              <a:buFontTx/>
              <a:buChar char="•"/>
            </a:pPr>
            <a:r>
              <a:rPr lang="en-GB" sz="1800" dirty="0"/>
              <a:t>  Systematic</a:t>
            </a:r>
          </a:p>
          <a:p>
            <a:pPr eaLnBrk="1" hangingPunct="1">
              <a:spcBef>
                <a:spcPct val="50000"/>
              </a:spcBef>
              <a:buFontTx/>
              <a:buChar char="•"/>
            </a:pPr>
            <a:r>
              <a:rPr lang="en-GB" sz="1800" dirty="0"/>
              <a:t>  Sequential</a:t>
            </a:r>
          </a:p>
          <a:p>
            <a:pPr eaLnBrk="1" hangingPunct="1">
              <a:spcBef>
                <a:spcPct val="50000"/>
              </a:spcBef>
              <a:buFontTx/>
              <a:buChar char="•"/>
            </a:pPr>
            <a:r>
              <a:rPr lang="en-GB" sz="1800" dirty="0"/>
              <a:t>  Highly structured</a:t>
            </a:r>
          </a:p>
          <a:p>
            <a:pPr eaLnBrk="1" hangingPunct="1">
              <a:spcBef>
                <a:spcPct val="50000"/>
              </a:spcBef>
            </a:pPr>
            <a:endParaRPr lang="en-US" sz="1800" dirty="0"/>
          </a:p>
        </p:txBody>
      </p:sp>
      <p:sp>
        <p:nvSpPr>
          <p:cNvPr id="8" name="Rectangle 7"/>
          <p:cNvSpPr/>
          <p:nvPr/>
        </p:nvSpPr>
        <p:spPr>
          <a:xfrm>
            <a:off x="4211960" y="4725144"/>
            <a:ext cx="1165140" cy="369332"/>
          </a:xfrm>
          <a:prstGeom prst="rect">
            <a:avLst/>
          </a:prstGeom>
        </p:spPr>
        <p:txBody>
          <a:bodyPr wrap="none">
            <a:spAutoFit/>
          </a:bodyPr>
          <a:lstStyle/>
          <a:p>
            <a:r>
              <a:rPr lang="en-GB" dirty="0" smtClean="0">
                <a:solidFill>
                  <a:schemeClr val="accent2"/>
                </a:solidFill>
              </a:rPr>
              <a:t>Problem?</a:t>
            </a:r>
            <a:endParaRPr lang="en-US" dirty="0">
              <a:solidFill>
                <a:schemeClr val="accent2"/>
              </a:solidFill>
            </a:endParaRPr>
          </a:p>
        </p:txBody>
      </p:sp>
    </p:spTree>
    <p:extLst>
      <p:ext uri="{BB962C8B-B14F-4D97-AF65-F5344CB8AC3E}">
        <p14:creationId xmlns:p14="http://schemas.microsoft.com/office/powerpoint/2010/main" val="383853076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22065" y="476672"/>
            <a:ext cx="9466065" cy="6349331"/>
          </a:xfrm>
          <a:prstGeom prst="rect">
            <a:avLst/>
          </a:prstGeom>
        </p:spPr>
      </p:pic>
      <p:sp>
        <p:nvSpPr>
          <p:cNvPr id="5" name="Rectangle 2"/>
          <p:cNvSpPr txBox="1">
            <a:spLocks noChangeArrowheads="1"/>
          </p:cNvSpPr>
          <p:nvPr/>
        </p:nvSpPr>
        <p:spPr>
          <a:xfrm>
            <a:off x="755576" y="620688"/>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GB" sz="3200" dirty="0" smtClean="0">
                <a:solidFill>
                  <a:srgbClr val="FFFFFF"/>
                </a:solidFill>
                <a:latin typeface="Arial" charset="0"/>
                <a:cs typeface="Arial" charset="0"/>
              </a:rPr>
              <a:t>Waterfall Model - Winston Royce 1970</a:t>
            </a:r>
            <a:endParaRPr lang="en-US" sz="3200" dirty="0">
              <a:solidFill>
                <a:srgbClr val="FFFFFF"/>
              </a:solidFill>
              <a:latin typeface="Arial" charset="0"/>
              <a:cs typeface="Arial"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7175" y="1738509"/>
            <a:ext cx="5198812" cy="3994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301087" y="1813173"/>
            <a:ext cx="23749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spcBef>
                <a:spcPct val="50000"/>
              </a:spcBef>
              <a:buFontTx/>
              <a:buChar char="•"/>
            </a:pPr>
            <a:r>
              <a:rPr lang="en-GB" sz="1800" dirty="0"/>
              <a:t>  Systematic</a:t>
            </a:r>
          </a:p>
          <a:p>
            <a:pPr eaLnBrk="1" hangingPunct="1">
              <a:spcBef>
                <a:spcPct val="50000"/>
              </a:spcBef>
              <a:buFontTx/>
              <a:buChar char="•"/>
            </a:pPr>
            <a:r>
              <a:rPr lang="en-GB" sz="1800" dirty="0"/>
              <a:t>  Sequential</a:t>
            </a:r>
          </a:p>
          <a:p>
            <a:pPr eaLnBrk="1" hangingPunct="1">
              <a:spcBef>
                <a:spcPct val="50000"/>
              </a:spcBef>
              <a:buFontTx/>
              <a:buChar char="•"/>
            </a:pPr>
            <a:r>
              <a:rPr lang="en-GB" sz="1800" dirty="0"/>
              <a:t>  Highly structured</a:t>
            </a:r>
          </a:p>
          <a:p>
            <a:pPr eaLnBrk="1" hangingPunct="1">
              <a:spcBef>
                <a:spcPct val="50000"/>
              </a:spcBef>
            </a:pPr>
            <a:endParaRPr lang="en-US" sz="1800" dirty="0"/>
          </a:p>
        </p:txBody>
      </p:sp>
      <p:sp>
        <p:nvSpPr>
          <p:cNvPr id="8" name="Rectangle 7"/>
          <p:cNvSpPr/>
          <p:nvPr/>
        </p:nvSpPr>
        <p:spPr>
          <a:xfrm>
            <a:off x="4211960" y="4725144"/>
            <a:ext cx="1165140" cy="369332"/>
          </a:xfrm>
          <a:prstGeom prst="rect">
            <a:avLst/>
          </a:prstGeom>
        </p:spPr>
        <p:txBody>
          <a:bodyPr wrap="none">
            <a:spAutoFit/>
          </a:bodyPr>
          <a:lstStyle/>
          <a:p>
            <a:r>
              <a:rPr lang="en-GB" dirty="0" smtClean="0">
                <a:solidFill>
                  <a:schemeClr val="accent2"/>
                </a:solidFill>
              </a:rPr>
              <a:t>Problem?</a:t>
            </a:r>
            <a:endParaRPr lang="en-US" dirty="0">
              <a:solidFill>
                <a:schemeClr val="accent2"/>
              </a:solidFill>
            </a:endParaRP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3888" y="1844824"/>
            <a:ext cx="5001165" cy="3799121"/>
          </a:xfrm>
          <a:prstGeom prst="rect">
            <a:avLst/>
          </a:prstGeom>
        </p:spPr>
      </p:pic>
    </p:spTree>
    <p:extLst>
      <p:ext uri="{BB962C8B-B14F-4D97-AF65-F5344CB8AC3E}">
        <p14:creationId xmlns:p14="http://schemas.microsoft.com/office/powerpoint/2010/main" val="3850099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609600"/>
            <a:ext cx="8229600" cy="1066800"/>
          </a:xfrm>
        </p:spPr>
        <p:txBody>
          <a:bodyPr>
            <a:normAutofit/>
          </a:bodyPr>
          <a:lstStyle/>
          <a:p>
            <a:r>
              <a:rPr lang="en-GB" sz="3100" dirty="0" smtClean="0"/>
              <a:t>The V-</a:t>
            </a:r>
            <a:r>
              <a:rPr lang="en-GB" sz="3100" dirty="0"/>
              <a:t>model </a:t>
            </a:r>
            <a:r>
              <a:rPr lang="en-GB" sz="3100" dirty="0" smtClean="0"/>
              <a:t>– </a:t>
            </a:r>
            <a:r>
              <a:rPr lang="en-GB" sz="3100" dirty="0"/>
              <a:t/>
            </a:r>
            <a:br>
              <a:rPr lang="en-GB" sz="3100" dirty="0"/>
            </a:br>
            <a:r>
              <a:rPr lang="en-GB" sz="3100" dirty="0" smtClean="0"/>
              <a:t>Validation </a:t>
            </a:r>
            <a:r>
              <a:rPr lang="en-GB" sz="3100" dirty="0"/>
              <a:t>and </a:t>
            </a:r>
            <a:r>
              <a:rPr lang="en-GB" sz="3100" dirty="0" smtClean="0"/>
              <a:t>Verification </a:t>
            </a:r>
            <a:r>
              <a:rPr lang="en-GB" sz="3100" dirty="0"/>
              <a:t>for defect removal </a:t>
            </a:r>
            <a:endParaRPr lang="en-GB" dirty="0" smtClean="0"/>
          </a:p>
        </p:txBody>
      </p:sp>
      <p:sp>
        <p:nvSpPr>
          <p:cNvPr id="20483" name="Content Placeholder 4"/>
          <p:cNvSpPr>
            <a:spLocks noGrp="1"/>
          </p:cNvSpPr>
          <p:nvPr>
            <p:ph sz="half" idx="1"/>
          </p:nvPr>
        </p:nvSpPr>
        <p:spPr>
          <a:xfrm>
            <a:off x="457200" y="2249425"/>
            <a:ext cx="4038600" cy="3339816"/>
          </a:xfrm>
        </p:spPr>
        <p:txBody>
          <a:bodyPr>
            <a:noAutofit/>
          </a:bodyPr>
          <a:lstStyle/>
          <a:p>
            <a:pPr eaLnBrk="1" hangingPunct="1"/>
            <a:r>
              <a:rPr lang="en-GB" sz="2400" dirty="0" smtClean="0">
                <a:latin typeface="Arial"/>
                <a:cs typeface="Arial"/>
              </a:rPr>
              <a:t>An extension of waterfall.</a:t>
            </a:r>
          </a:p>
          <a:p>
            <a:r>
              <a:rPr lang="en-GB" sz="2400" dirty="0">
                <a:latin typeface="Arial"/>
                <a:cs typeface="Arial"/>
              </a:rPr>
              <a:t>Sequential</a:t>
            </a:r>
          </a:p>
          <a:p>
            <a:pPr eaLnBrk="1" hangingPunct="1"/>
            <a:r>
              <a:rPr lang="en-GB" sz="2400" dirty="0" smtClean="0">
                <a:latin typeface="Arial"/>
                <a:cs typeface="Arial"/>
              </a:rPr>
              <a:t>Shows each phase of development with the corresponding testing phase</a:t>
            </a:r>
          </a:p>
          <a:p>
            <a:pPr>
              <a:buFontTx/>
              <a:buChar char="•"/>
            </a:pPr>
            <a:r>
              <a:rPr lang="en-GB" sz="2400" dirty="0" smtClean="0">
                <a:latin typeface="Arial"/>
                <a:cs typeface="Arial"/>
              </a:rPr>
              <a:t>Defect </a:t>
            </a:r>
            <a:r>
              <a:rPr lang="en-GB" sz="2400" dirty="0">
                <a:latin typeface="Arial"/>
                <a:cs typeface="Arial"/>
              </a:rPr>
              <a:t>prevention designed into the process at every </a:t>
            </a:r>
            <a:r>
              <a:rPr lang="en-GB" sz="2400" dirty="0" smtClean="0">
                <a:latin typeface="Arial"/>
                <a:cs typeface="Arial"/>
              </a:rPr>
              <a:t>stage</a:t>
            </a:r>
            <a:endParaRPr lang="en-US" sz="2400" dirty="0">
              <a:latin typeface="Arial"/>
              <a:cs typeface="Arial"/>
            </a:endParaRPr>
          </a:p>
        </p:txBody>
      </p:sp>
      <p:pic>
        <p:nvPicPr>
          <p:cNvPr id="20485" name="Picture 6" descr="V-model.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644008" y="2348880"/>
            <a:ext cx="42799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4788024" y="6021288"/>
            <a:ext cx="38987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444208" y="6052646"/>
            <a:ext cx="710013" cy="369332"/>
          </a:xfrm>
          <a:prstGeom prst="rect">
            <a:avLst/>
          </a:prstGeom>
          <a:noFill/>
        </p:spPr>
        <p:txBody>
          <a:bodyPr wrap="none" rtlCol="0">
            <a:spAutoFit/>
          </a:bodyPr>
          <a:lstStyle/>
          <a:p>
            <a:r>
              <a:rPr lang="en-US" dirty="0" smtClean="0">
                <a:solidFill>
                  <a:schemeClr val="accent1"/>
                </a:solidFill>
              </a:rPr>
              <a:t>Time</a:t>
            </a:r>
            <a:endParaRPr lang="en-US" dirty="0">
              <a:solidFill>
                <a:schemeClr val="accent1"/>
              </a:solidFill>
            </a:endParaRPr>
          </a:p>
        </p:txBody>
      </p:sp>
    </p:spTree>
    <p:extLst>
      <p:ext uri="{BB962C8B-B14F-4D97-AF65-F5344CB8AC3E}">
        <p14:creationId xmlns:p14="http://schemas.microsoft.com/office/powerpoint/2010/main" val="283157343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805776"/>
            <a:ext cx="8229600" cy="1066800"/>
          </a:xfrm>
        </p:spPr>
        <p:txBody>
          <a:bodyPr/>
          <a:lstStyle/>
          <a:p>
            <a:pPr algn="ctr"/>
            <a:r>
              <a:rPr lang="en-US" dirty="0" smtClean="0"/>
              <a:t>So was this the magic bullet?</a:t>
            </a:r>
            <a:endParaRPr lang="en-US" dirty="0"/>
          </a:p>
        </p:txBody>
      </p:sp>
      <p:sp>
        <p:nvSpPr>
          <p:cNvPr id="3" name="Content Placeholder 2"/>
          <p:cNvSpPr>
            <a:spLocks noGrp="1"/>
          </p:cNvSpPr>
          <p:nvPr>
            <p:ph idx="1"/>
          </p:nvPr>
        </p:nvSpPr>
        <p:spPr>
          <a:xfrm>
            <a:off x="395536" y="5468040"/>
            <a:ext cx="8229600" cy="769272"/>
          </a:xfrm>
        </p:spPr>
        <p:txBody>
          <a:bodyPr/>
          <a:lstStyle/>
          <a:p>
            <a:pPr marL="109728" indent="0" algn="ctr">
              <a:buNone/>
            </a:pPr>
            <a:r>
              <a:rPr lang="en-US" dirty="0" smtClean="0"/>
              <a:t>Can you spot the flaws in this approach?</a:t>
            </a:r>
          </a:p>
          <a:p>
            <a:pPr algn="ctr"/>
            <a:endParaRPr lang="en-US" dirty="0"/>
          </a:p>
        </p:txBody>
      </p:sp>
      <p:pic>
        <p:nvPicPr>
          <p:cNvPr id="4" name="Picture 3"/>
          <p:cNvPicPr>
            <a:picLocks noChangeAspect="1"/>
          </p:cNvPicPr>
          <p:nvPr/>
        </p:nvPicPr>
        <p:blipFill>
          <a:blip r:embed="rId2"/>
          <a:stretch>
            <a:fillRect/>
          </a:stretch>
        </p:blipFill>
        <p:spPr>
          <a:xfrm>
            <a:off x="1259632" y="2276872"/>
            <a:ext cx="6440652" cy="2721876"/>
          </a:xfrm>
          <a:prstGeom prst="rect">
            <a:avLst/>
          </a:prstGeom>
        </p:spPr>
      </p:pic>
    </p:spTree>
    <p:extLst>
      <p:ext uri="{BB962C8B-B14F-4D97-AF65-F5344CB8AC3E}">
        <p14:creationId xmlns:p14="http://schemas.microsoft.com/office/powerpoint/2010/main" val="250353680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9" name="AutoShape 5"/>
          <p:cNvSpPr>
            <a:spLocks noChangeAspect="1" noChangeArrowheads="1"/>
          </p:cNvSpPr>
          <p:nvPr/>
        </p:nvSpPr>
        <p:spPr bwMode="auto">
          <a:xfrm>
            <a:off x="179388" y="1773238"/>
            <a:ext cx="8496300" cy="4054475"/>
          </a:xfrm>
          <a:prstGeom prst="rect">
            <a:avLst/>
          </a:prstGeom>
          <a:noFill/>
          <a:ln w="9525">
            <a:noFill/>
            <a:miter lim="800000"/>
            <a:headEnd/>
            <a:tailEnd/>
          </a:ln>
        </p:spPr>
        <p:txBody>
          <a:bodyPr>
            <a:prstTxWarp prst="textNoShape">
              <a:avLst/>
            </a:prstTxWarp>
          </a:bodyPr>
          <a:lstStyle/>
          <a:p>
            <a:endParaRPr lang="en-US"/>
          </a:p>
        </p:txBody>
      </p:sp>
      <p:sp>
        <p:nvSpPr>
          <p:cNvPr id="159746" name="Rectangle 2"/>
          <p:cNvSpPr>
            <a:spLocks noGrp="1" noChangeArrowheads="1"/>
          </p:cNvSpPr>
          <p:nvPr>
            <p:ph type="title"/>
          </p:nvPr>
        </p:nvSpPr>
        <p:spPr/>
        <p:txBody>
          <a:bodyPr>
            <a:normAutofit/>
          </a:bodyPr>
          <a:lstStyle/>
          <a:p>
            <a:r>
              <a:rPr lang="en-GB" dirty="0" smtClean="0">
                <a:solidFill>
                  <a:srgbClr val="0000FF"/>
                </a:solidFill>
              </a:rPr>
              <a:t>What’s wrong with the V model?</a:t>
            </a:r>
            <a:endParaRPr lang="en-US" dirty="0">
              <a:solidFill>
                <a:srgbClr val="0000FF"/>
              </a:solidFill>
            </a:endParaRPr>
          </a:p>
        </p:txBody>
      </p:sp>
      <p:sp>
        <p:nvSpPr>
          <p:cNvPr id="159750" name="Line 6"/>
          <p:cNvSpPr>
            <a:spLocks noChangeShapeType="1"/>
          </p:cNvSpPr>
          <p:nvPr/>
        </p:nvSpPr>
        <p:spPr bwMode="auto">
          <a:xfrm flipV="1">
            <a:off x="5441950" y="2587625"/>
            <a:ext cx="2179638" cy="2349500"/>
          </a:xfrm>
          <a:prstGeom prst="line">
            <a:avLst/>
          </a:prstGeom>
          <a:noFill/>
          <a:ln w="76200">
            <a:solidFill>
              <a:srgbClr val="000000"/>
            </a:solidFill>
            <a:round/>
            <a:headEnd type="none" w="sm" len="sm"/>
            <a:tailEnd type="stealth" w="med" len="med"/>
          </a:ln>
          <a:effectLst/>
        </p:spPr>
        <p:txBody>
          <a:bodyPr anchor="ctr">
            <a:prstTxWarp prst="textNoShape">
              <a:avLst/>
            </a:prstTxWarp>
          </a:bodyPr>
          <a:lstStyle/>
          <a:p>
            <a:endParaRPr lang="en-US"/>
          </a:p>
        </p:txBody>
      </p:sp>
      <p:sp>
        <p:nvSpPr>
          <p:cNvPr id="159751" name="Line 7"/>
          <p:cNvSpPr>
            <a:spLocks noChangeShapeType="1"/>
          </p:cNvSpPr>
          <p:nvPr/>
        </p:nvSpPr>
        <p:spPr bwMode="auto">
          <a:xfrm>
            <a:off x="1981200" y="2455863"/>
            <a:ext cx="2147888" cy="2446337"/>
          </a:xfrm>
          <a:prstGeom prst="line">
            <a:avLst/>
          </a:prstGeom>
          <a:noFill/>
          <a:ln w="76200">
            <a:solidFill>
              <a:srgbClr val="000000"/>
            </a:solidFill>
            <a:round/>
            <a:headEnd type="none" w="sm" len="sm"/>
            <a:tailEnd type="stealth" w="med" len="med"/>
          </a:ln>
          <a:effectLst/>
        </p:spPr>
        <p:txBody>
          <a:bodyPr anchor="ctr">
            <a:prstTxWarp prst="textNoShape">
              <a:avLst/>
            </a:prstTxWarp>
          </a:bodyPr>
          <a:lstStyle/>
          <a:p>
            <a:endParaRPr lang="en-US"/>
          </a:p>
        </p:txBody>
      </p:sp>
      <p:sp>
        <p:nvSpPr>
          <p:cNvPr id="159752" name="Oval 8"/>
          <p:cNvSpPr>
            <a:spLocks noChangeArrowheads="1"/>
          </p:cNvSpPr>
          <p:nvPr/>
        </p:nvSpPr>
        <p:spPr bwMode="auto">
          <a:xfrm>
            <a:off x="1619250" y="3068638"/>
            <a:ext cx="2497138" cy="530225"/>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53" name="Rectangle 9"/>
          <p:cNvSpPr>
            <a:spLocks noChangeArrowheads="1"/>
          </p:cNvSpPr>
          <p:nvPr/>
        </p:nvSpPr>
        <p:spPr bwMode="auto">
          <a:xfrm>
            <a:off x="1547813" y="3141663"/>
            <a:ext cx="2579687" cy="350837"/>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000">
                <a:solidFill>
                  <a:srgbClr val="000080"/>
                </a:solidFill>
                <a:effectLst>
                  <a:outerShdw blurRad="38100" dist="38100" dir="2700000" algn="tl">
                    <a:srgbClr val="DDDDDD"/>
                  </a:outerShdw>
                </a:effectLst>
              </a:rPr>
              <a:t>Preliminary design</a:t>
            </a:r>
            <a:endParaRPr lang="en-US" sz="3600"/>
          </a:p>
        </p:txBody>
      </p:sp>
      <p:sp>
        <p:nvSpPr>
          <p:cNvPr id="159754" name="Oval 10"/>
          <p:cNvSpPr>
            <a:spLocks noChangeArrowheads="1"/>
          </p:cNvSpPr>
          <p:nvPr/>
        </p:nvSpPr>
        <p:spPr bwMode="auto">
          <a:xfrm>
            <a:off x="527050" y="1916113"/>
            <a:ext cx="2125663" cy="568325"/>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55" name="Rectangle 11"/>
          <p:cNvSpPr>
            <a:spLocks noChangeArrowheads="1"/>
          </p:cNvSpPr>
          <p:nvPr/>
        </p:nvSpPr>
        <p:spPr bwMode="auto">
          <a:xfrm>
            <a:off x="650875" y="2035175"/>
            <a:ext cx="1878013" cy="304800"/>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000">
                <a:solidFill>
                  <a:srgbClr val="000080"/>
                </a:solidFill>
                <a:effectLst>
                  <a:outerShdw blurRad="38100" dist="38100" dir="2700000" algn="tl">
                    <a:srgbClr val="DDDDDD"/>
                  </a:outerShdw>
                </a:effectLst>
              </a:rPr>
              <a:t>Specification</a:t>
            </a:r>
            <a:endParaRPr lang="en-US" sz="3600"/>
          </a:p>
        </p:txBody>
      </p:sp>
      <p:sp>
        <p:nvSpPr>
          <p:cNvPr id="159756" name="Oval 12"/>
          <p:cNvSpPr>
            <a:spLocks noChangeArrowheads="1"/>
          </p:cNvSpPr>
          <p:nvPr/>
        </p:nvSpPr>
        <p:spPr bwMode="auto">
          <a:xfrm>
            <a:off x="2546350" y="4125913"/>
            <a:ext cx="2124075" cy="568325"/>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57" name="Rectangle 13"/>
          <p:cNvSpPr>
            <a:spLocks noChangeArrowheads="1"/>
          </p:cNvSpPr>
          <p:nvPr/>
        </p:nvSpPr>
        <p:spPr bwMode="auto">
          <a:xfrm>
            <a:off x="2533650" y="4244975"/>
            <a:ext cx="2149475" cy="304800"/>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000">
                <a:solidFill>
                  <a:srgbClr val="000080"/>
                </a:solidFill>
                <a:effectLst>
                  <a:outerShdw blurRad="38100" dist="38100" dir="2700000" algn="tl">
                    <a:srgbClr val="DDDDDD"/>
                  </a:outerShdw>
                </a:effectLst>
              </a:rPr>
              <a:t>Detailed design</a:t>
            </a:r>
            <a:endParaRPr lang="en-US" sz="3600"/>
          </a:p>
        </p:txBody>
      </p:sp>
      <p:sp>
        <p:nvSpPr>
          <p:cNvPr id="159758" name="Oval 14"/>
          <p:cNvSpPr>
            <a:spLocks noChangeArrowheads="1"/>
          </p:cNvSpPr>
          <p:nvPr/>
        </p:nvSpPr>
        <p:spPr bwMode="auto">
          <a:xfrm>
            <a:off x="3663950" y="4864100"/>
            <a:ext cx="2125663" cy="568325"/>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59" name="Rectangle 15"/>
          <p:cNvSpPr>
            <a:spLocks noChangeArrowheads="1"/>
          </p:cNvSpPr>
          <p:nvPr/>
        </p:nvSpPr>
        <p:spPr bwMode="auto">
          <a:xfrm>
            <a:off x="3651250" y="4981575"/>
            <a:ext cx="2138363" cy="474663"/>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400">
                <a:solidFill>
                  <a:srgbClr val="000080"/>
                </a:solidFill>
                <a:effectLst>
                  <a:outerShdw blurRad="38100" dist="38100" dir="2700000" algn="tl">
                    <a:srgbClr val="DDDDDD"/>
                  </a:outerShdw>
                </a:effectLst>
              </a:rPr>
              <a:t>Coding</a:t>
            </a:r>
            <a:endParaRPr lang="en-US" sz="4000"/>
          </a:p>
        </p:txBody>
      </p:sp>
      <p:sp>
        <p:nvSpPr>
          <p:cNvPr id="159760" name="Oval 16"/>
          <p:cNvSpPr>
            <a:spLocks noChangeArrowheads="1"/>
          </p:cNvSpPr>
          <p:nvPr/>
        </p:nvSpPr>
        <p:spPr bwMode="auto">
          <a:xfrm>
            <a:off x="5159375" y="4124325"/>
            <a:ext cx="2125663" cy="569913"/>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61" name="Rectangle 17"/>
          <p:cNvSpPr>
            <a:spLocks noChangeArrowheads="1"/>
          </p:cNvSpPr>
          <p:nvPr/>
        </p:nvSpPr>
        <p:spPr bwMode="auto">
          <a:xfrm>
            <a:off x="5148263" y="4149725"/>
            <a:ext cx="2151062" cy="304800"/>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400">
                <a:solidFill>
                  <a:srgbClr val="000080"/>
                </a:solidFill>
                <a:effectLst>
                  <a:outerShdw blurRad="38100" dist="38100" dir="2700000" algn="tl">
                    <a:srgbClr val="DDDDDD"/>
                  </a:outerShdw>
                </a:effectLst>
              </a:rPr>
              <a:t>Unit testing</a:t>
            </a:r>
            <a:endParaRPr lang="en-US" sz="4000"/>
          </a:p>
        </p:txBody>
      </p:sp>
      <p:sp>
        <p:nvSpPr>
          <p:cNvPr id="159762" name="Oval 18"/>
          <p:cNvSpPr>
            <a:spLocks noChangeArrowheads="1"/>
          </p:cNvSpPr>
          <p:nvPr/>
        </p:nvSpPr>
        <p:spPr bwMode="auto">
          <a:xfrm>
            <a:off x="6765925" y="1773238"/>
            <a:ext cx="2054225" cy="830262"/>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63" name="Rectangle 19"/>
          <p:cNvSpPr>
            <a:spLocks noChangeArrowheads="1"/>
          </p:cNvSpPr>
          <p:nvPr/>
        </p:nvSpPr>
        <p:spPr bwMode="auto">
          <a:xfrm>
            <a:off x="6740525" y="1989138"/>
            <a:ext cx="2079625" cy="504825"/>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000">
                <a:solidFill>
                  <a:srgbClr val="000080"/>
                </a:solidFill>
                <a:effectLst>
                  <a:outerShdw blurRad="38100" dist="38100" dir="2700000" algn="tl">
                    <a:srgbClr val="DDDDDD"/>
                  </a:outerShdw>
                </a:effectLst>
              </a:rPr>
              <a:t>Validation testing</a:t>
            </a:r>
            <a:endParaRPr lang="en-US" sz="3600"/>
          </a:p>
        </p:txBody>
      </p:sp>
      <p:sp>
        <p:nvSpPr>
          <p:cNvPr id="159764" name="Oval 20"/>
          <p:cNvSpPr>
            <a:spLocks noChangeArrowheads="1"/>
          </p:cNvSpPr>
          <p:nvPr/>
        </p:nvSpPr>
        <p:spPr bwMode="auto">
          <a:xfrm>
            <a:off x="5724525" y="3068638"/>
            <a:ext cx="2619375" cy="647700"/>
          </a:xfrm>
          <a:prstGeom prst="ellipse">
            <a:avLst/>
          </a:prstGeom>
          <a:solidFill>
            <a:srgbClr val="CCCCFF"/>
          </a:solidFill>
          <a:ln w="25400">
            <a:solidFill>
              <a:srgbClr val="000000"/>
            </a:solidFill>
            <a:round/>
            <a:headEnd/>
            <a:tailEnd/>
          </a:ln>
          <a:effectLst/>
        </p:spPr>
        <p:txBody>
          <a:bodyPr anchor="ctr">
            <a:prstTxWarp prst="textNoShape">
              <a:avLst/>
            </a:prstTxWarp>
          </a:bodyPr>
          <a:lstStyle/>
          <a:p>
            <a:endParaRPr lang="en-US"/>
          </a:p>
        </p:txBody>
      </p:sp>
      <p:sp>
        <p:nvSpPr>
          <p:cNvPr id="159765" name="Rectangle 21"/>
          <p:cNvSpPr>
            <a:spLocks noChangeArrowheads="1"/>
          </p:cNvSpPr>
          <p:nvPr/>
        </p:nvSpPr>
        <p:spPr bwMode="auto">
          <a:xfrm>
            <a:off x="5795963" y="3213100"/>
            <a:ext cx="2443162" cy="303213"/>
          </a:xfrm>
          <a:prstGeom prst="rect">
            <a:avLst/>
          </a:prstGeom>
          <a:noFill/>
          <a:ln w="9525">
            <a:noFill/>
            <a:miter lim="800000"/>
            <a:headEnd/>
            <a:tailEnd/>
          </a:ln>
          <a:effectLst/>
        </p:spPr>
        <p:txBody>
          <a:bodyPr lIns="60770" tIns="30385" rIns="60770" bIns="30385">
            <a:prstTxWarp prst="textNoShape">
              <a:avLst/>
            </a:prstTxWarp>
          </a:bodyPr>
          <a:lstStyle/>
          <a:p>
            <a:pPr algn="ctr"/>
            <a:r>
              <a:rPr lang="en-US" sz="2000">
                <a:solidFill>
                  <a:srgbClr val="000080"/>
                </a:solidFill>
                <a:effectLst>
                  <a:outerShdw blurRad="38100" dist="38100" dir="2700000" algn="tl">
                    <a:srgbClr val="DDDDDD"/>
                  </a:outerShdw>
                </a:effectLst>
              </a:rPr>
              <a:t>Integration testing</a:t>
            </a:r>
            <a:endParaRPr lang="en-US" sz="3600"/>
          </a:p>
        </p:txBody>
      </p:sp>
      <p:sp>
        <p:nvSpPr>
          <p:cNvPr id="159766" name="Line 22"/>
          <p:cNvSpPr>
            <a:spLocks noChangeShapeType="1"/>
          </p:cNvSpPr>
          <p:nvPr/>
        </p:nvSpPr>
        <p:spPr bwMode="auto">
          <a:xfrm flipH="1">
            <a:off x="4667250" y="4397375"/>
            <a:ext cx="482600" cy="1588"/>
          </a:xfrm>
          <a:prstGeom prst="line">
            <a:avLst/>
          </a:prstGeom>
          <a:noFill/>
          <a:ln w="38100">
            <a:solidFill>
              <a:srgbClr val="000000"/>
            </a:solidFill>
            <a:prstDash val="sysDot"/>
            <a:round/>
            <a:headEnd/>
            <a:tailEnd type="triangle" w="lg" len="lg"/>
          </a:ln>
          <a:effectLst/>
        </p:spPr>
        <p:txBody>
          <a:bodyPr anchor="ctr">
            <a:prstTxWarp prst="textNoShape">
              <a:avLst/>
            </a:prstTxWarp>
          </a:bodyPr>
          <a:lstStyle/>
          <a:p>
            <a:endParaRPr lang="en-US"/>
          </a:p>
        </p:txBody>
      </p:sp>
      <p:sp>
        <p:nvSpPr>
          <p:cNvPr id="159767" name="Line 23"/>
          <p:cNvSpPr>
            <a:spLocks noChangeShapeType="1"/>
          </p:cNvSpPr>
          <p:nvPr/>
        </p:nvSpPr>
        <p:spPr bwMode="auto">
          <a:xfrm flipH="1">
            <a:off x="4140200" y="3357563"/>
            <a:ext cx="1584325" cy="0"/>
          </a:xfrm>
          <a:prstGeom prst="line">
            <a:avLst/>
          </a:prstGeom>
          <a:noFill/>
          <a:ln w="38100">
            <a:solidFill>
              <a:srgbClr val="000000"/>
            </a:solidFill>
            <a:prstDash val="sysDot"/>
            <a:round/>
            <a:headEnd/>
            <a:tailEnd type="triangle" w="lg" len="lg"/>
          </a:ln>
          <a:effectLst/>
        </p:spPr>
        <p:txBody>
          <a:bodyPr anchor="ctr">
            <a:prstTxWarp prst="textNoShape">
              <a:avLst/>
            </a:prstTxWarp>
          </a:bodyPr>
          <a:lstStyle/>
          <a:p>
            <a:endParaRPr lang="en-US"/>
          </a:p>
        </p:txBody>
      </p:sp>
      <p:sp>
        <p:nvSpPr>
          <p:cNvPr id="159768" name="Line 24"/>
          <p:cNvSpPr>
            <a:spLocks noChangeShapeType="1"/>
          </p:cNvSpPr>
          <p:nvPr/>
        </p:nvSpPr>
        <p:spPr bwMode="auto">
          <a:xfrm flipH="1" flipV="1">
            <a:off x="2663825" y="2235200"/>
            <a:ext cx="4084638" cy="11113"/>
          </a:xfrm>
          <a:prstGeom prst="line">
            <a:avLst/>
          </a:prstGeom>
          <a:noFill/>
          <a:ln w="38100">
            <a:solidFill>
              <a:srgbClr val="000000"/>
            </a:solidFill>
            <a:prstDash val="sysDot"/>
            <a:round/>
            <a:headEnd/>
            <a:tailEnd type="triangle" w="lg" len="lg"/>
          </a:ln>
          <a:effectLst/>
        </p:spPr>
        <p:txBody>
          <a:bodyPr anchor="ctr">
            <a:prstTxWarp prst="textNoShape">
              <a:avLst/>
            </a:prstTxWarp>
          </a:bodyPr>
          <a:lstStyle/>
          <a:p>
            <a:endParaRPr lang="en-US"/>
          </a:p>
        </p:txBody>
      </p:sp>
      <p:sp>
        <p:nvSpPr>
          <p:cNvPr id="159780" name="Text Box 36"/>
          <p:cNvSpPr txBox="1">
            <a:spLocks noChangeArrowheads="1"/>
          </p:cNvSpPr>
          <p:nvPr/>
        </p:nvSpPr>
        <p:spPr bwMode="auto">
          <a:xfrm>
            <a:off x="3111500" y="1360488"/>
            <a:ext cx="1244600" cy="366712"/>
          </a:xfrm>
          <a:prstGeom prst="rect">
            <a:avLst/>
          </a:prstGeom>
          <a:noFill/>
          <a:ln w="9525">
            <a:noFill/>
            <a:miter lim="800000"/>
            <a:headEnd/>
            <a:tailEnd/>
          </a:ln>
          <a:effectLst/>
        </p:spPr>
        <p:txBody>
          <a:bodyPr>
            <a:prstTxWarp prst="textNoShape">
              <a:avLst/>
            </a:prstTxWarp>
            <a:spAutoFit/>
          </a:bodyPr>
          <a:lstStyle/>
          <a:p>
            <a:endParaRPr lang="en-US"/>
          </a:p>
        </p:txBody>
      </p:sp>
      <p:sp>
        <p:nvSpPr>
          <p:cNvPr id="159782" name="Text Box 38"/>
          <p:cNvSpPr txBox="1">
            <a:spLocks noChangeArrowheads="1"/>
          </p:cNvSpPr>
          <p:nvPr/>
        </p:nvSpPr>
        <p:spPr bwMode="auto">
          <a:xfrm>
            <a:off x="0" y="4064872"/>
            <a:ext cx="3744838" cy="3108544"/>
          </a:xfrm>
          <a:prstGeom prst="rect">
            <a:avLst/>
          </a:prstGeom>
          <a:solidFill>
            <a:schemeClr val="accent1">
              <a:alpha val="68000"/>
            </a:schemeClr>
          </a:solidFill>
          <a:ln w="9525">
            <a:noFill/>
            <a:miter lim="800000"/>
            <a:headEnd/>
            <a:tailEnd/>
          </a:ln>
          <a:effectLst/>
        </p:spPr>
        <p:txBody>
          <a:bodyPr wrap="square">
            <a:prstTxWarp prst="textNoShape">
              <a:avLst/>
            </a:prstTxWarp>
            <a:spAutoFit/>
          </a:bodyPr>
          <a:lstStyle/>
          <a:p>
            <a:endParaRPr lang="en-GB" sz="2800" dirty="0" smtClean="0">
              <a:solidFill>
                <a:schemeClr val="bg1"/>
              </a:solidFill>
            </a:endParaRPr>
          </a:p>
          <a:p>
            <a:r>
              <a:rPr lang="en-GB" sz="2800" dirty="0" smtClean="0"/>
              <a:t>Many specification errors are detected</a:t>
            </a:r>
          </a:p>
          <a:p>
            <a:r>
              <a:rPr lang="en-GB" sz="2800" dirty="0" smtClean="0"/>
              <a:t>only after a lot of development </a:t>
            </a:r>
            <a:r>
              <a:rPr lang="en-GB" sz="2800" dirty="0"/>
              <a:t>has been </a:t>
            </a:r>
            <a:r>
              <a:rPr lang="en-GB" sz="2800" dirty="0" smtClean="0"/>
              <a:t>undertaken </a:t>
            </a:r>
            <a:endParaRPr lang="en-GB" sz="2800" dirty="0">
              <a:solidFill>
                <a:schemeClr val="bg1"/>
              </a:solidFill>
            </a:endParaRPr>
          </a:p>
          <a:p>
            <a:endParaRPr lang="en-GB" sz="2800" dirty="0" smtClean="0"/>
          </a:p>
        </p:txBody>
      </p:sp>
    </p:spTree>
    <p:extLst>
      <p:ext uri="{BB962C8B-B14F-4D97-AF65-F5344CB8AC3E}">
        <p14:creationId xmlns:p14="http://schemas.microsoft.com/office/powerpoint/2010/main" val="596733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1066800"/>
          </a:xfrm>
        </p:spPr>
        <p:txBody>
          <a:bodyPr/>
          <a:lstStyle/>
          <a:p>
            <a:r>
              <a:rPr lang="en-US" dirty="0" smtClean="0"/>
              <a:t>Summary</a:t>
            </a:r>
            <a:endParaRPr lang="en-US" dirty="0"/>
          </a:p>
        </p:txBody>
      </p:sp>
      <p:sp>
        <p:nvSpPr>
          <p:cNvPr id="3" name="Content Placeholder 2"/>
          <p:cNvSpPr>
            <a:spLocks noGrp="1"/>
          </p:cNvSpPr>
          <p:nvPr>
            <p:ph idx="1"/>
          </p:nvPr>
        </p:nvSpPr>
        <p:spPr>
          <a:xfrm>
            <a:off x="251520" y="1772816"/>
            <a:ext cx="8820472" cy="4512990"/>
          </a:xfrm>
        </p:spPr>
        <p:txBody>
          <a:bodyPr>
            <a:normAutofit/>
          </a:bodyPr>
          <a:lstStyle/>
          <a:p>
            <a:r>
              <a:rPr lang="en-US" sz="2400" dirty="0" smtClean="0"/>
              <a:t>Systems are:</a:t>
            </a:r>
          </a:p>
          <a:p>
            <a:pPr lvl="1"/>
            <a:r>
              <a:rPr lang="en-US" sz="2400" dirty="0" smtClean="0"/>
              <a:t>a set of things - interacting for - a unified purpose</a:t>
            </a:r>
          </a:p>
          <a:p>
            <a:pPr lvl="1"/>
            <a:endParaRPr lang="en-US" sz="2400" dirty="0"/>
          </a:p>
          <a:p>
            <a:r>
              <a:rPr lang="en-US" sz="2400" dirty="0" smtClean="0"/>
              <a:t>Systems Design is</a:t>
            </a:r>
          </a:p>
          <a:p>
            <a:pPr lvl="1"/>
            <a:r>
              <a:rPr lang="en-US" sz="2400" dirty="0" smtClean="0"/>
              <a:t>Systems theory applied to software</a:t>
            </a:r>
          </a:p>
          <a:p>
            <a:pPr lvl="1"/>
            <a:r>
              <a:rPr lang="en-US" sz="2400" dirty="0" smtClean="0"/>
              <a:t>To allow us to build software to solve complex problems</a:t>
            </a:r>
          </a:p>
          <a:p>
            <a:pPr lvl="1"/>
            <a:endParaRPr lang="en-US" sz="2400" dirty="0"/>
          </a:p>
          <a:p>
            <a:r>
              <a:rPr lang="en-US" sz="2400" dirty="0" smtClean="0"/>
              <a:t>Systems can be viewed</a:t>
            </a:r>
          </a:p>
          <a:p>
            <a:pPr lvl="1"/>
            <a:r>
              <a:rPr lang="en-US" sz="2400" dirty="0" smtClean="0"/>
              <a:t>In the small</a:t>
            </a:r>
          </a:p>
          <a:p>
            <a:pPr lvl="2"/>
            <a:r>
              <a:rPr lang="en-US" sz="2200" dirty="0" smtClean="0"/>
              <a:t>specific descriptions of how components interact (UML)</a:t>
            </a:r>
            <a:endParaRPr lang="en-US" sz="2200" dirty="0"/>
          </a:p>
        </p:txBody>
      </p:sp>
      <p:sp>
        <p:nvSpPr>
          <p:cNvPr id="4" name="Rectangle 3"/>
          <p:cNvSpPr/>
          <p:nvPr/>
        </p:nvSpPr>
        <p:spPr>
          <a:xfrm rot="20340975">
            <a:off x="-22920" y="4874735"/>
            <a:ext cx="9634300" cy="16561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smtClean="0"/>
              <a:t>For the rest of this week we will look at  Requirements Engineering</a:t>
            </a:r>
          </a:p>
          <a:p>
            <a:pPr algn="ctr"/>
            <a:r>
              <a:rPr lang="en-US" sz="2400" dirty="0" smtClean="0"/>
              <a:t> and </a:t>
            </a:r>
            <a:r>
              <a:rPr lang="en-US" sz="2400" dirty="0" err="1" smtClean="0"/>
              <a:t>modelling</a:t>
            </a:r>
            <a:endParaRPr lang="en-US" sz="2400" dirty="0"/>
          </a:p>
        </p:txBody>
      </p:sp>
    </p:spTree>
    <p:extLst>
      <p:ext uri="{BB962C8B-B14F-4D97-AF65-F5344CB8AC3E}">
        <p14:creationId xmlns:p14="http://schemas.microsoft.com/office/powerpoint/2010/main" val="15115564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Content Placeholder 2"/>
          <p:cNvSpPr>
            <a:spLocks noGrp="1"/>
          </p:cNvSpPr>
          <p:nvPr>
            <p:ph idx="1"/>
          </p:nvPr>
        </p:nvSpPr>
        <p:spPr/>
        <p:txBody>
          <a:bodyPr>
            <a:normAutofit/>
          </a:bodyPr>
          <a:lstStyle/>
          <a:p>
            <a:r>
              <a:rPr lang="en-US" sz="2000" dirty="0" err="1"/>
              <a:t>Ariane</a:t>
            </a:r>
            <a:r>
              <a:rPr lang="en-US" sz="2000" dirty="0"/>
              <a:t> 501 Inquiry Board. </a:t>
            </a:r>
            <a:r>
              <a:rPr lang="en-US" sz="2000" dirty="0" err="1"/>
              <a:t>Ariane</a:t>
            </a:r>
            <a:r>
              <a:rPr lang="en-US" sz="2000" dirty="0"/>
              <a:t> 5 - flight 501 </a:t>
            </a:r>
            <a:r>
              <a:rPr lang="en-US" sz="2000" dirty="0" smtClean="0"/>
              <a:t>failure. </a:t>
            </a:r>
          </a:p>
          <a:p>
            <a:pPr marL="400050" lvl="1" indent="0">
              <a:buNone/>
            </a:pPr>
            <a:r>
              <a:rPr lang="en-US" sz="1600" dirty="0" smtClean="0"/>
              <a:t>http</a:t>
            </a:r>
            <a:r>
              <a:rPr lang="en-US" sz="1600" dirty="0"/>
              <a:t>://</a:t>
            </a:r>
            <a:r>
              <a:rPr lang="en-US" sz="1600" dirty="0" err="1"/>
              <a:t>esamultimedia.esa.int</a:t>
            </a:r>
            <a:r>
              <a:rPr lang="en-US" sz="1600" dirty="0"/>
              <a:t>/docs/esa-x-</a:t>
            </a:r>
            <a:r>
              <a:rPr lang="en-US" sz="1600" dirty="0" smtClean="0"/>
              <a:t>1819eng.pdf, July </a:t>
            </a:r>
            <a:r>
              <a:rPr lang="hr-HR" sz="1600" dirty="0" smtClean="0"/>
              <a:t>1996</a:t>
            </a:r>
            <a:r>
              <a:rPr lang="hr-HR" sz="1600" dirty="0"/>
              <a:t>.</a:t>
            </a:r>
            <a:endParaRPr lang="en-US" sz="1600" dirty="0" smtClean="0"/>
          </a:p>
          <a:p>
            <a:r>
              <a:rPr lang="en-US" sz="2000" dirty="0" smtClean="0"/>
              <a:t>Johan </a:t>
            </a:r>
            <a:r>
              <a:rPr lang="en-US" sz="2000" dirty="0" err="1"/>
              <a:t>Laurenz</a:t>
            </a:r>
            <a:r>
              <a:rPr lang="en-US" sz="2000" dirty="0"/>
              <a:t> </a:t>
            </a:r>
            <a:r>
              <a:rPr lang="en-US" sz="2000" dirty="0" err="1"/>
              <a:t>Eveleens</a:t>
            </a:r>
            <a:r>
              <a:rPr lang="en-US" sz="2000" dirty="0"/>
              <a:t> and Chris </a:t>
            </a:r>
            <a:r>
              <a:rPr lang="en-US" sz="2000" dirty="0" err="1"/>
              <a:t>Verhoef</a:t>
            </a:r>
            <a:r>
              <a:rPr lang="en-US" sz="2000" dirty="0"/>
              <a:t>. The rise and fall of </a:t>
            </a:r>
            <a:r>
              <a:rPr lang="en-US" sz="2000" dirty="0" smtClean="0"/>
              <a:t>the Chaos </a:t>
            </a:r>
            <a:r>
              <a:rPr lang="en-US" sz="2000" dirty="0"/>
              <a:t>report </a:t>
            </a:r>
            <a:r>
              <a:rPr lang="en-US" sz="2000" dirty="0" err="1" smtClean="0"/>
              <a:t>figures.IEEE</a:t>
            </a:r>
            <a:r>
              <a:rPr lang="en-US" sz="2000" dirty="0" smtClean="0"/>
              <a:t> Software, </a:t>
            </a:r>
            <a:r>
              <a:rPr lang="en-US" sz="2000" dirty="0"/>
              <a:t>27(1):30–36, January 2010</a:t>
            </a:r>
            <a:r>
              <a:rPr lang="en-US" sz="2000" dirty="0" smtClean="0"/>
              <a:t>. </a:t>
            </a:r>
            <a:r>
              <a:rPr lang="mr-IN" sz="2000" dirty="0" smtClean="0">
                <a:hlinkClick r:id="rId2"/>
              </a:rPr>
              <a:t>https</a:t>
            </a:r>
            <a:r>
              <a:rPr lang="mr-IN" sz="2000" dirty="0">
                <a:hlinkClick r:id="rId2"/>
              </a:rPr>
              <a:t>://doi.org/10.1109/MS.</a:t>
            </a:r>
            <a:r>
              <a:rPr lang="mr-IN" sz="2000" dirty="0" smtClean="0">
                <a:hlinkClick r:id="rId2"/>
              </a:rPr>
              <a:t>2009.154</a:t>
            </a:r>
            <a:endParaRPr lang="en-GB" sz="2000" dirty="0" smtClean="0"/>
          </a:p>
          <a:p>
            <a:r>
              <a:rPr lang="en-US" sz="2000" dirty="0"/>
              <a:t>Nancy </a:t>
            </a:r>
            <a:r>
              <a:rPr lang="en-US" sz="2000" dirty="0" err="1" smtClean="0"/>
              <a:t>Leveson</a:t>
            </a:r>
            <a:r>
              <a:rPr lang="en-US" sz="2000" dirty="0" smtClean="0"/>
              <a:t>. Medical </a:t>
            </a:r>
            <a:r>
              <a:rPr lang="en-US" sz="2000" dirty="0"/>
              <a:t>Devices: The Therac-</a:t>
            </a:r>
            <a:r>
              <a:rPr lang="en-US" sz="2000" dirty="0" smtClean="0"/>
              <a:t>25, </a:t>
            </a:r>
            <a:r>
              <a:rPr lang="en-US" sz="2000" dirty="0"/>
              <a:t>chapter Appendix </a:t>
            </a:r>
            <a:r>
              <a:rPr lang="en-US" sz="2000" dirty="0" smtClean="0"/>
              <a:t>A. Addison</a:t>
            </a:r>
            <a:r>
              <a:rPr lang="en-US" sz="2000" dirty="0"/>
              <a:t>-Wesley, 1995</a:t>
            </a:r>
            <a:r>
              <a:rPr lang="en-US" sz="2000" dirty="0" smtClean="0"/>
              <a:t>.</a:t>
            </a:r>
          </a:p>
          <a:p>
            <a:r>
              <a:rPr lang="en-US" sz="2000" dirty="0"/>
              <a:t>Harlan D. Mills. The management of software engineering - part </a:t>
            </a:r>
            <a:r>
              <a:rPr lang="en-US" sz="2000" dirty="0" err="1"/>
              <a:t>i</a:t>
            </a:r>
            <a:r>
              <a:rPr lang="en-US" sz="2000" dirty="0" smtClean="0"/>
              <a:t>: Principles </a:t>
            </a:r>
            <a:r>
              <a:rPr lang="en-US" sz="2000" dirty="0"/>
              <a:t>of software </a:t>
            </a:r>
            <a:r>
              <a:rPr lang="en-US" sz="2000" dirty="0" smtClean="0"/>
              <a:t>engineering. IBM </a:t>
            </a:r>
            <a:r>
              <a:rPr lang="en-US" sz="2000" dirty="0"/>
              <a:t>Systems </a:t>
            </a:r>
            <a:r>
              <a:rPr lang="en-US" sz="2000" dirty="0" smtClean="0"/>
              <a:t>Journal</a:t>
            </a:r>
            <a:r>
              <a:rPr lang="mr-IN" sz="2000" dirty="0" smtClean="0"/>
              <a:t>, </a:t>
            </a:r>
            <a:r>
              <a:rPr lang="mr-IN" sz="2000" dirty="0"/>
              <a:t>19(4)</a:t>
            </a:r>
            <a:r>
              <a:rPr lang="mr-IN" sz="2000" dirty="0" smtClean="0"/>
              <a:t>:</a:t>
            </a:r>
            <a:r>
              <a:rPr lang="en-GB" sz="2000" dirty="0" smtClean="0"/>
              <a:t> </a:t>
            </a:r>
            <a:r>
              <a:rPr lang="fi-FI" sz="2000" dirty="0" smtClean="0"/>
              <a:t>414</a:t>
            </a:r>
            <a:r>
              <a:rPr lang="fi-FI" sz="2000" dirty="0"/>
              <a:t>–420, 1980</a:t>
            </a:r>
            <a:r>
              <a:rPr lang="fi-FI" sz="2000" dirty="0" smtClean="0"/>
              <a:t>.</a:t>
            </a:r>
          </a:p>
          <a:p>
            <a:r>
              <a:rPr lang="en-US" sz="2000" dirty="0"/>
              <a:t>The Project Cartoon. How projects really work (version 2.0)</a:t>
            </a:r>
            <a:r>
              <a:rPr lang="en-US" sz="2000" dirty="0" smtClean="0"/>
              <a:t>. </a:t>
            </a:r>
          </a:p>
          <a:p>
            <a:pPr marL="400050" lvl="1" indent="0">
              <a:buNone/>
            </a:pPr>
            <a:r>
              <a:rPr lang="en-US" sz="1600" dirty="0" smtClean="0"/>
              <a:t>http</a:t>
            </a:r>
            <a:r>
              <a:rPr lang="en-US" sz="1600" dirty="0"/>
              <a:t>://</a:t>
            </a:r>
            <a:r>
              <a:rPr lang="en-US" sz="1600" dirty="0" err="1"/>
              <a:t>www.projectcartoon.com</a:t>
            </a:r>
            <a:r>
              <a:rPr lang="en-US" sz="1600" dirty="0"/>
              <a:t>/cartoon/</a:t>
            </a:r>
            <a:r>
              <a:rPr lang="en-US" sz="1600" dirty="0" smtClean="0"/>
              <a:t>1, </a:t>
            </a:r>
            <a:r>
              <a:rPr lang="en-US" sz="1600" dirty="0"/>
              <a:t>July 2006</a:t>
            </a:r>
            <a:r>
              <a:rPr lang="en-US" sz="1600" dirty="0" smtClean="0"/>
              <a:t>.</a:t>
            </a:r>
            <a:endParaRPr lang="en-US" sz="1600" dirty="0"/>
          </a:p>
        </p:txBody>
      </p:sp>
    </p:spTree>
    <p:extLst>
      <p:ext uri="{BB962C8B-B14F-4D97-AF65-F5344CB8AC3E}">
        <p14:creationId xmlns:p14="http://schemas.microsoft.com/office/powerpoint/2010/main" val="12592565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dirty="0" smtClean="0">
                <a:latin typeface="Trebuchet MS" charset="0"/>
                <a:ea typeface="ＭＳ Ｐゴシック" charset="0"/>
                <a:cs typeface="ＭＳ Ｐゴシック" charset="0"/>
              </a:rPr>
              <a:t>Housekeeping 2: Assessment</a:t>
            </a:r>
            <a:endParaRPr lang="en-US" dirty="0">
              <a:latin typeface="Trebuchet MS" charset="0"/>
              <a:ea typeface="ＭＳ Ｐゴシック" charset="0"/>
              <a:cs typeface="ＭＳ Ｐゴシック" charset="0"/>
            </a:endParaRPr>
          </a:p>
        </p:txBody>
      </p:sp>
      <p:sp>
        <p:nvSpPr>
          <p:cNvPr id="24579" name="Rectangle 3"/>
          <p:cNvSpPr>
            <a:spLocks noGrp="1" noChangeArrowheads="1"/>
          </p:cNvSpPr>
          <p:nvPr>
            <p:ph idx="1"/>
          </p:nvPr>
        </p:nvSpPr>
        <p:spPr>
          <a:xfrm>
            <a:off x="457200" y="1417638"/>
            <a:ext cx="8363272" cy="5197428"/>
          </a:xfrm>
        </p:spPr>
        <p:txBody>
          <a:bodyPr>
            <a:normAutofit/>
          </a:bodyPr>
          <a:lstStyle/>
          <a:p>
            <a:pPr eaLnBrk="1" hangingPunct="1"/>
            <a:r>
              <a:rPr lang="en-GB" dirty="0" smtClean="0">
                <a:ea typeface="ＭＳ Ｐゴシック" charset="0"/>
                <a:cs typeface="ＭＳ Ｐゴシック" charset="0"/>
              </a:rPr>
              <a:t>The module is worth 15 credits</a:t>
            </a:r>
          </a:p>
          <a:p>
            <a:pPr lvl="1" eaLnBrk="1" hangingPunct="1"/>
            <a:r>
              <a:rPr lang="en-GB" dirty="0" smtClean="0">
                <a:ea typeface="ＭＳ Ｐゴシック" charset="0"/>
                <a:cs typeface="ＭＳ Ｐゴシック" charset="0"/>
              </a:rPr>
              <a:t>1/8 of your first year marks</a:t>
            </a:r>
            <a:endParaRPr lang="en-GB" dirty="0">
              <a:ea typeface="ＭＳ Ｐゴシック" charset="0"/>
              <a:cs typeface="ＭＳ Ｐゴシック" charset="0"/>
            </a:endParaRPr>
          </a:p>
          <a:p>
            <a:pPr eaLnBrk="1" hangingPunct="1">
              <a:lnSpc>
                <a:spcPct val="90000"/>
              </a:lnSpc>
            </a:pPr>
            <a:endParaRPr lang="en-GB" sz="2400" dirty="0" smtClean="0">
              <a:ea typeface="ＭＳ Ｐゴシック" charset="0"/>
              <a:cs typeface="ＭＳ Ｐゴシック" charset="0"/>
            </a:endParaRPr>
          </a:p>
          <a:p>
            <a:pPr eaLnBrk="1" hangingPunct="1">
              <a:lnSpc>
                <a:spcPct val="90000"/>
              </a:lnSpc>
            </a:pPr>
            <a:r>
              <a:rPr lang="en-GB" dirty="0" smtClean="0">
                <a:ea typeface="ＭＳ Ｐゴシック" charset="0"/>
                <a:cs typeface="ＭＳ Ｐゴシック" charset="0"/>
              </a:rPr>
              <a:t>You </a:t>
            </a:r>
            <a:r>
              <a:rPr lang="en-GB" dirty="0">
                <a:ea typeface="ＭＳ Ｐゴシック" charset="0"/>
                <a:cs typeface="ＭＳ Ｐゴシック" charset="0"/>
              </a:rPr>
              <a:t>will be marked as follows:</a:t>
            </a:r>
          </a:p>
          <a:p>
            <a:pPr lvl="1" eaLnBrk="1" hangingPunct="1">
              <a:lnSpc>
                <a:spcPct val="90000"/>
              </a:lnSpc>
            </a:pPr>
            <a:r>
              <a:rPr lang="en-GB" sz="2800" dirty="0" smtClean="0">
                <a:ea typeface="ＭＳ Ｐゴシック" charset="0"/>
                <a:cs typeface="ＭＳ Ｐゴシック" charset="0"/>
              </a:rPr>
              <a:t>Coursework 30%</a:t>
            </a:r>
            <a:endParaRPr lang="en-GB" sz="2800" dirty="0">
              <a:ea typeface="ＭＳ Ｐゴシック" charset="0"/>
              <a:cs typeface="ＭＳ Ｐゴシック" charset="0"/>
            </a:endParaRPr>
          </a:p>
          <a:p>
            <a:pPr lvl="2" eaLnBrk="1" hangingPunct="1">
              <a:lnSpc>
                <a:spcPct val="90000"/>
              </a:lnSpc>
            </a:pPr>
            <a:r>
              <a:rPr lang="en-GB" dirty="0" smtClean="0">
                <a:ea typeface="ＭＳ Ｐゴシック" charset="0"/>
                <a:cs typeface="ＭＳ Ｐゴシック" charset="0"/>
              </a:rPr>
              <a:t>Working in a group:</a:t>
            </a:r>
          </a:p>
          <a:p>
            <a:pPr lvl="3">
              <a:lnSpc>
                <a:spcPct val="90000"/>
              </a:lnSpc>
            </a:pPr>
            <a:r>
              <a:rPr lang="en-GB" dirty="0" smtClean="0">
                <a:ea typeface="ＭＳ Ｐゴシック" charset="0"/>
                <a:cs typeface="ＭＳ Ｐゴシック" charset="0"/>
              </a:rPr>
              <a:t>Requirements </a:t>
            </a:r>
            <a:r>
              <a:rPr lang="en-GB" dirty="0" err="1" smtClean="0">
                <a:ea typeface="ＭＳ Ｐゴシック" charset="0"/>
                <a:cs typeface="ＭＳ Ｐゴシック" charset="0"/>
              </a:rPr>
              <a:t>modeling</a:t>
            </a:r>
            <a:endParaRPr lang="en-GB" dirty="0" smtClean="0">
              <a:ea typeface="ＭＳ Ｐゴシック" charset="0"/>
              <a:cs typeface="ＭＳ Ｐゴシック" charset="0"/>
            </a:endParaRPr>
          </a:p>
          <a:p>
            <a:pPr lvl="3">
              <a:lnSpc>
                <a:spcPct val="90000"/>
              </a:lnSpc>
            </a:pPr>
            <a:r>
              <a:rPr lang="en-GB" dirty="0" smtClean="0">
                <a:ea typeface="ＭＳ Ｐゴシック" charset="0"/>
                <a:cs typeface="ＭＳ Ｐゴシック" charset="0"/>
              </a:rPr>
              <a:t>Event-B </a:t>
            </a:r>
            <a:r>
              <a:rPr lang="en-GB" dirty="0" err="1" smtClean="0">
                <a:ea typeface="ＭＳ Ｐゴシック" charset="0"/>
                <a:cs typeface="ＭＳ Ｐゴシック" charset="0"/>
              </a:rPr>
              <a:t>modeling</a:t>
            </a:r>
            <a:endParaRPr lang="en-GB" dirty="0">
              <a:ea typeface="ＭＳ Ｐゴシック" charset="0"/>
              <a:cs typeface="ＭＳ Ｐゴシック" charset="0"/>
            </a:endParaRPr>
          </a:p>
          <a:p>
            <a:pPr lvl="3">
              <a:lnSpc>
                <a:spcPct val="90000"/>
              </a:lnSpc>
            </a:pPr>
            <a:r>
              <a:rPr lang="en-GB" dirty="0" smtClean="0">
                <a:ea typeface="ＭＳ Ｐゴシック" charset="0"/>
                <a:cs typeface="ＭＳ Ｐゴシック" charset="0"/>
              </a:rPr>
              <a:t>Hand in end of semester</a:t>
            </a:r>
            <a:endParaRPr lang="en-GB" dirty="0">
              <a:ea typeface="ＭＳ Ｐゴシック" charset="0"/>
              <a:cs typeface="ＭＳ Ｐゴシック" charset="0"/>
            </a:endParaRPr>
          </a:p>
          <a:p>
            <a:pPr lvl="1" eaLnBrk="1" hangingPunct="1">
              <a:lnSpc>
                <a:spcPct val="90000"/>
              </a:lnSpc>
            </a:pPr>
            <a:r>
              <a:rPr lang="en-GB" sz="2800" dirty="0" smtClean="0">
                <a:ea typeface="ＭＳ Ｐゴシック" charset="0"/>
                <a:cs typeface="ＭＳ Ｐゴシック" charset="0"/>
              </a:rPr>
              <a:t>Exam 70%</a:t>
            </a:r>
            <a:endParaRPr lang="en-GB" sz="5400" dirty="0">
              <a:ea typeface="ＭＳ Ｐゴシック" charset="0"/>
              <a:cs typeface="ＭＳ Ｐゴシック" charset="0"/>
            </a:endParaRPr>
          </a:p>
        </p:txBody>
      </p:sp>
    </p:spTree>
    <p:extLst>
      <p:ext uri="{BB962C8B-B14F-4D97-AF65-F5344CB8AC3E}">
        <p14:creationId xmlns:p14="http://schemas.microsoft.com/office/powerpoint/2010/main" val="37105604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GB" dirty="0" smtClean="0">
                <a:latin typeface="Trebuchet MS" charset="0"/>
                <a:ea typeface="ＭＳ Ｐゴシック" charset="0"/>
                <a:cs typeface="ＭＳ Ｐゴシック" charset="0"/>
              </a:rPr>
              <a:t>This module provides the foundation for:</a:t>
            </a:r>
            <a:endParaRPr lang="en-US" dirty="0">
              <a:latin typeface="Trebuchet MS" charset="0"/>
              <a:ea typeface="ＭＳ Ｐゴシック" charset="0"/>
              <a:cs typeface="ＭＳ Ｐゴシック" charset="0"/>
            </a:endParaRPr>
          </a:p>
        </p:txBody>
      </p:sp>
      <p:sp>
        <p:nvSpPr>
          <p:cNvPr id="18435" name="Rectangle 3"/>
          <p:cNvSpPr>
            <a:spLocks noGrp="1" noChangeArrowheads="1"/>
          </p:cNvSpPr>
          <p:nvPr>
            <p:ph idx="1"/>
          </p:nvPr>
        </p:nvSpPr>
        <p:spPr/>
        <p:txBody>
          <a:bodyPr/>
          <a:lstStyle/>
          <a:p>
            <a:pPr marL="411162" lvl="1" indent="0" eaLnBrk="1" hangingPunct="1">
              <a:buNone/>
            </a:pPr>
            <a:endParaRPr lang="en-GB" sz="3200" dirty="0" smtClean="0">
              <a:latin typeface="Georgia" charset="0"/>
              <a:ea typeface="ＭＳ Ｐゴシック" charset="0"/>
            </a:endParaRPr>
          </a:p>
          <a:p>
            <a:pPr lvl="1" eaLnBrk="1" hangingPunct="1"/>
            <a:r>
              <a:rPr lang="en-GB" sz="3200" dirty="0" smtClean="0">
                <a:latin typeface="Georgia" charset="0"/>
                <a:ea typeface="ＭＳ Ｐゴシック" charset="0"/>
              </a:rPr>
              <a:t>Programming </a:t>
            </a:r>
            <a:r>
              <a:rPr lang="en-GB" sz="3200" dirty="0">
                <a:latin typeface="Georgia" charset="0"/>
                <a:ea typeface="ＭＳ Ｐゴシック" charset="0"/>
              </a:rPr>
              <a:t>modules</a:t>
            </a:r>
          </a:p>
          <a:p>
            <a:pPr lvl="1" eaLnBrk="1" hangingPunct="1"/>
            <a:endParaRPr lang="en-GB" sz="3200" dirty="0">
              <a:latin typeface="Georgia" charset="0"/>
              <a:ea typeface="ＭＳ Ｐゴシック" charset="0"/>
            </a:endParaRPr>
          </a:p>
          <a:p>
            <a:pPr lvl="1" eaLnBrk="1" hangingPunct="1"/>
            <a:r>
              <a:rPr lang="en-GB" sz="3200" dirty="0">
                <a:latin typeface="Georgia" charset="0"/>
                <a:ea typeface="ＭＳ Ｐゴシック" charset="0"/>
              </a:rPr>
              <a:t>Software engineering </a:t>
            </a:r>
            <a:r>
              <a:rPr lang="en-GB" sz="3200" dirty="0" smtClean="0">
                <a:latin typeface="Georgia" charset="0"/>
                <a:ea typeface="ＭＳ Ｐゴシック" charset="0"/>
              </a:rPr>
              <a:t>modules</a:t>
            </a:r>
          </a:p>
          <a:p>
            <a:pPr lvl="1" eaLnBrk="1" hangingPunct="1"/>
            <a:endParaRPr lang="en-GB" sz="3200" dirty="0">
              <a:latin typeface="Georgia" charset="0"/>
              <a:ea typeface="ＭＳ Ｐゴシック" charset="0"/>
            </a:endParaRPr>
          </a:p>
          <a:p>
            <a:pPr lvl="1" eaLnBrk="1" hangingPunct="1"/>
            <a:r>
              <a:rPr lang="en-GB" sz="3200" dirty="0" smtClean="0">
                <a:latin typeface="Georgia" charset="0"/>
                <a:ea typeface="ＭＳ Ｐゴシック" charset="0"/>
              </a:rPr>
              <a:t>Pretty much any project work</a:t>
            </a:r>
            <a:endParaRPr lang="en-GB" sz="3200" dirty="0">
              <a:latin typeface="Georgia" charset="0"/>
              <a:ea typeface="ＭＳ Ｐゴシック" charset="0"/>
            </a:endParaRPr>
          </a:p>
          <a:p>
            <a:pPr eaLnBrk="1" hangingPunct="1">
              <a:buFontTx/>
              <a:buNone/>
            </a:pPr>
            <a:r>
              <a:rPr lang="en-GB" sz="3600" dirty="0">
                <a:latin typeface="Georgia" charset="0"/>
                <a:ea typeface="ＭＳ Ｐゴシック" charset="0"/>
                <a:cs typeface="ＭＳ Ｐゴシック" charset="0"/>
              </a:rPr>
              <a:t> </a:t>
            </a:r>
          </a:p>
        </p:txBody>
      </p:sp>
    </p:spTree>
    <p:extLst>
      <p:ext uri="{BB962C8B-B14F-4D97-AF65-F5344CB8AC3E}">
        <p14:creationId xmlns:p14="http://schemas.microsoft.com/office/powerpoint/2010/main" val="20960986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COMP1216 Overview</a:t>
            </a:r>
            <a:endParaRPr lang="en-US" dirty="0"/>
          </a:p>
        </p:txBody>
      </p:sp>
      <p:sp>
        <p:nvSpPr>
          <p:cNvPr id="3" name="Content Placeholder 2"/>
          <p:cNvSpPr>
            <a:spLocks noGrp="1"/>
          </p:cNvSpPr>
          <p:nvPr>
            <p:ph idx="1"/>
          </p:nvPr>
        </p:nvSpPr>
        <p:spPr>
          <a:xfrm>
            <a:off x="457200" y="1600200"/>
            <a:ext cx="8229600" cy="4993248"/>
          </a:xfrm>
        </p:spPr>
        <p:txBody>
          <a:bodyPr/>
          <a:lstStyle/>
          <a:p>
            <a:r>
              <a:rPr lang="en-US" dirty="0" smtClean="0"/>
              <a:t>Introduction to Software Engineering</a:t>
            </a:r>
          </a:p>
          <a:p>
            <a:pPr lvl="1"/>
            <a:r>
              <a:rPr lang="en-US" dirty="0" smtClean="0"/>
              <a:t>Requirements Engineering: </a:t>
            </a:r>
          </a:p>
          <a:p>
            <a:pPr lvl="2"/>
            <a:r>
              <a:rPr lang="en-US" dirty="0" smtClean="0"/>
              <a:t>elicitation &amp; specification, modeling, prototyping, verification &amp; </a:t>
            </a:r>
            <a:r>
              <a:rPr lang="en-US" dirty="0"/>
              <a:t>v</a:t>
            </a:r>
            <a:r>
              <a:rPr lang="en-US" dirty="0" smtClean="0"/>
              <a:t>alidation</a:t>
            </a:r>
          </a:p>
          <a:p>
            <a:pPr marL="514350" lvl="1" indent="0">
              <a:buNone/>
            </a:pPr>
            <a:r>
              <a:rPr lang="en-GB" dirty="0" smtClean="0"/>
              <a:t>..... </a:t>
            </a:r>
            <a:r>
              <a:rPr lang="en-US" i="1" dirty="0" smtClean="0"/>
              <a:t>Using</a:t>
            </a:r>
            <a:r>
              <a:rPr lang="en-US" dirty="0" smtClean="0"/>
              <a:t> UML (Unified </a:t>
            </a:r>
            <a:r>
              <a:rPr lang="en-US" dirty="0"/>
              <a:t>M</a:t>
            </a:r>
            <a:r>
              <a:rPr lang="en-US" dirty="0" smtClean="0"/>
              <a:t>odeling </a:t>
            </a:r>
            <a:r>
              <a:rPr lang="en-US" dirty="0"/>
              <a:t>L</a:t>
            </a:r>
            <a:r>
              <a:rPr lang="en-US" dirty="0" smtClean="0"/>
              <a:t>anguage)</a:t>
            </a:r>
          </a:p>
          <a:p>
            <a:pPr marL="514350" lvl="1" indent="0">
              <a:buNone/>
            </a:pPr>
            <a:r>
              <a:rPr lang="mr-IN" dirty="0" smtClean="0"/>
              <a:t>…</a:t>
            </a:r>
            <a:r>
              <a:rPr lang="en-GB" dirty="0" smtClean="0"/>
              <a:t>.. </a:t>
            </a:r>
            <a:r>
              <a:rPr lang="en-US" i="1" dirty="0" smtClean="0"/>
              <a:t>And</a:t>
            </a:r>
            <a:r>
              <a:rPr lang="en-US" dirty="0" smtClean="0"/>
              <a:t> Event-B </a:t>
            </a:r>
            <a:r>
              <a:rPr lang="en-US" dirty="0" err="1" smtClean="0"/>
              <a:t>modelling</a:t>
            </a:r>
            <a:r>
              <a:rPr lang="en-US" dirty="0" smtClean="0"/>
              <a:t> method</a:t>
            </a:r>
          </a:p>
          <a:p>
            <a:pPr marL="971550" lvl="1" indent="-457200"/>
            <a:r>
              <a:rPr lang="en-US" dirty="0" smtClean="0"/>
              <a:t>Elements of Design: </a:t>
            </a:r>
            <a:endParaRPr lang="en-US" dirty="0" smtClean="0"/>
          </a:p>
          <a:p>
            <a:pPr marL="1371600" lvl="2" indent="-457200"/>
            <a:r>
              <a:rPr lang="en-US" dirty="0" smtClean="0"/>
              <a:t>Architecture</a:t>
            </a:r>
            <a:r>
              <a:rPr lang="en-US" dirty="0" smtClean="0"/>
              <a:t>, design patterns</a:t>
            </a:r>
          </a:p>
          <a:p>
            <a:pPr lvl="1"/>
            <a:r>
              <a:rPr lang="en-US" dirty="0" smtClean="0"/>
              <a:t>Elements of Verification </a:t>
            </a:r>
            <a:r>
              <a:rPr lang="en-US" dirty="0"/>
              <a:t>&amp; </a:t>
            </a:r>
            <a:r>
              <a:rPr lang="en-US" dirty="0" smtClean="0"/>
              <a:t>Validation</a:t>
            </a:r>
            <a:r>
              <a:rPr lang="en-US" dirty="0" smtClean="0"/>
              <a:t>:</a:t>
            </a:r>
          </a:p>
          <a:p>
            <a:pPr lvl="2"/>
            <a:r>
              <a:rPr lang="en-US" dirty="0" smtClean="0"/>
              <a:t> </a:t>
            </a:r>
            <a:r>
              <a:rPr lang="en-US" dirty="0" smtClean="0"/>
              <a:t>Testing</a:t>
            </a:r>
            <a:endParaRPr lang="en-US" dirty="0"/>
          </a:p>
          <a:p>
            <a:pPr lvl="2"/>
            <a:endParaRPr lang="en-US" dirty="0"/>
          </a:p>
          <a:p>
            <a:pPr lvl="2"/>
            <a:endParaRPr lang="en-US" dirty="0"/>
          </a:p>
        </p:txBody>
      </p:sp>
    </p:spTree>
    <p:extLst>
      <p:ext uri="{BB962C8B-B14F-4D97-AF65-F5344CB8AC3E}">
        <p14:creationId xmlns:p14="http://schemas.microsoft.com/office/powerpoint/2010/main" val="11272472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Resources 1</a:t>
            </a:r>
            <a:endParaRPr lang="en-US" dirty="0"/>
          </a:p>
        </p:txBody>
      </p:sp>
      <p:sp>
        <p:nvSpPr>
          <p:cNvPr id="3" name="Content Placeholder 2"/>
          <p:cNvSpPr>
            <a:spLocks noGrp="1"/>
          </p:cNvSpPr>
          <p:nvPr>
            <p:ph idx="1"/>
          </p:nvPr>
        </p:nvSpPr>
        <p:spPr/>
        <p:txBody>
          <a:bodyPr>
            <a:noAutofit/>
          </a:bodyPr>
          <a:lstStyle/>
          <a:p>
            <a:r>
              <a:rPr lang="en-US" sz="2200" dirty="0" smtClean="0"/>
              <a:t>COMP1216 notes and announcements</a:t>
            </a:r>
          </a:p>
          <a:p>
            <a:r>
              <a:rPr lang="en-US" sz="2200" dirty="0" smtClean="0"/>
              <a:t>Bernd </a:t>
            </a:r>
            <a:r>
              <a:rPr lang="en-US" sz="2200" dirty="0" err="1"/>
              <a:t>Bruegge</a:t>
            </a:r>
            <a:r>
              <a:rPr lang="en-US" sz="2200" dirty="0"/>
              <a:t> and Allen H. </a:t>
            </a:r>
            <a:r>
              <a:rPr lang="en-US" sz="2200" dirty="0" err="1" smtClean="0"/>
              <a:t>Dutoit</a:t>
            </a:r>
            <a:r>
              <a:rPr lang="en-US" sz="2200" dirty="0" smtClean="0"/>
              <a:t>. </a:t>
            </a:r>
            <a:r>
              <a:rPr lang="en-US" sz="2200" i="1" dirty="0" smtClean="0">
                <a:solidFill>
                  <a:srgbClr val="31859C"/>
                </a:solidFill>
              </a:rPr>
              <a:t>Object</a:t>
            </a:r>
            <a:r>
              <a:rPr lang="en-US" sz="2200" i="1" dirty="0">
                <a:solidFill>
                  <a:srgbClr val="31859C"/>
                </a:solidFill>
              </a:rPr>
              <a:t>-Oriented Software</a:t>
            </a:r>
          </a:p>
          <a:p>
            <a:pPr marL="400050" lvl="1" indent="0">
              <a:buNone/>
            </a:pPr>
            <a:r>
              <a:rPr lang="en-US" sz="2200" i="1" dirty="0">
                <a:solidFill>
                  <a:srgbClr val="31859C"/>
                </a:solidFill>
              </a:rPr>
              <a:t>Engineering - Using UML, Patterns and Java</a:t>
            </a:r>
          </a:p>
          <a:p>
            <a:pPr marL="400050" lvl="1" indent="0">
              <a:buNone/>
            </a:pPr>
            <a:r>
              <a:rPr lang="en-US" sz="2200" dirty="0" smtClean="0"/>
              <a:t>Pearson</a:t>
            </a:r>
            <a:r>
              <a:rPr lang="en-US" sz="2200" dirty="0"/>
              <a:t>, 3rd edition edition, 2014.</a:t>
            </a:r>
          </a:p>
          <a:p>
            <a:pPr marL="400050" lvl="1" indent="0">
              <a:buNone/>
            </a:pPr>
            <a:r>
              <a:rPr lang="en-US" sz="2200" dirty="0"/>
              <a:t>Pearson International </a:t>
            </a:r>
            <a:r>
              <a:rPr lang="en-US" sz="2200" dirty="0" smtClean="0"/>
              <a:t>Edition</a:t>
            </a:r>
          </a:p>
          <a:p>
            <a:r>
              <a:rPr lang="en-US" sz="2200" dirty="0" smtClean="0"/>
              <a:t>Ian </a:t>
            </a:r>
            <a:r>
              <a:rPr lang="en-US" sz="2200" dirty="0" err="1" smtClean="0"/>
              <a:t>Sommerville</a:t>
            </a:r>
            <a:r>
              <a:rPr lang="en-US" sz="2200" dirty="0" smtClean="0"/>
              <a:t>. </a:t>
            </a:r>
            <a:r>
              <a:rPr lang="en-US" sz="2200" i="1" dirty="0" smtClean="0">
                <a:solidFill>
                  <a:srgbClr val="31859C"/>
                </a:solidFill>
              </a:rPr>
              <a:t>Software </a:t>
            </a:r>
            <a:r>
              <a:rPr lang="en-US" sz="2200" i="1" dirty="0">
                <a:solidFill>
                  <a:srgbClr val="31859C"/>
                </a:solidFill>
              </a:rPr>
              <a:t>Engineering</a:t>
            </a:r>
          </a:p>
          <a:p>
            <a:pPr marL="400050" lvl="1" indent="0">
              <a:buNone/>
            </a:pPr>
            <a:r>
              <a:rPr lang="en-US" sz="2200" dirty="0" smtClean="0"/>
              <a:t>Addison</a:t>
            </a:r>
            <a:r>
              <a:rPr lang="en-US" sz="2200" dirty="0"/>
              <a:t>-Wesley, 9th edition edition, 2011</a:t>
            </a:r>
          </a:p>
          <a:p>
            <a:r>
              <a:rPr lang="en-US" sz="2200" dirty="0" smtClean="0"/>
              <a:t>Martin Fowler. UML </a:t>
            </a:r>
            <a:r>
              <a:rPr lang="en-US" sz="2200" i="1" dirty="0">
                <a:solidFill>
                  <a:srgbClr val="31859C"/>
                </a:solidFill>
              </a:rPr>
              <a:t>Distilled</a:t>
            </a:r>
          </a:p>
          <a:p>
            <a:pPr marL="400050" lvl="1" indent="0">
              <a:buNone/>
            </a:pPr>
            <a:r>
              <a:rPr lang="en-US" sz="2200" dirty="0" smtClean="0"/>
              <a:t>Addison</a:t>
            </a:r>
            <a:r>
              <a:rPr lang="en-US" sz="2200" dirty="0"/>
              <a:t>-Wesley, 3rd edition edition, 2004</a:t>
            </a:r>
          </a:p>
          <a:p>
            <a:r>
              <a:rPr lang="en-US" sz="2200" dirty="0" smtClean="0"/>
              <a:t>Eric </a:t>
            </a:r>
            <a:r>
              <a:rPr lang="en-US" sz="2200" dirty="0"/>
              <a:t>Gamma, Richard Helm, Ralph Johnson, and John </a:t>
            </a:r>
            <a:r>
              <a:rPr lang="en-US" sz="2200" dirty="0" err="1" smtClean="0"/>
              <a:t>Vlissides</a:t>
            </a:r>
            <a:r>
              <a:rPr lang="en-US" sz="2200" dirty="0" smtClean="0"/>
              <a:t>. </a:t>
            </a:r>
            <a:r>
              <a:rPr lang="en-US" sz="2200" i="1" dirty="0" smtClean="0">
                <a:solidFill>
                  <a:srgbClr val="31859C"/>
                </a:solidFill>
              </a:rPr>
              <a:t>Design </a:t>
            </a:r>
            <a:r>
              <a:rPr lang="en-US" sz="2200" i="1" dirty="0">
                <a:solidFill>
                  <a:srgbClr val="31859C"/>
                </a:solidFill>
              </a:rPr>
              <a:t>Patterns: Elements of Reusable Object-Oriented Software</a:t>
            </a:r>
          </a:p>
          <a:p>
            <a:pPr marL="400050" lvl="1" indent="0">
              <a:buNone/>
            </a:pPr>
            <a:r>
              <a:rPr lang="en-US" sz="2200" dirty="0" smtClean="0"/>
              <a:t>Addison</a:t>
            </a:r>
            <a:r>
              <a:rPr lang="en-US" sz="2200" dirty="0"/>
              <a:t>-Wesley, 1995</a:t>
            </a:r>
          </a:p>
        </p:txBody>
      </p:sp>
    </p:spTree>
    <p:extLst>
      <p:ext uri="{BB962C8B-B14F-4D97-AF65-F5344CB8AC3E}">
        <p14:creationId xmlns:p14="http://schemas.microsoft.com/office/powerpoint/2010/main" val="34275007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Resources </a:t>
            </a:r>
            <a:r>
              <a:rPr lang="en-US" dirty="0" smtClean="0"/>
              <a:t>2</a:t>
            </a:r>
            <a:endParaRPr lang="en-US" dirty="0"/>
          </a:p>
        </p:txBody>
      </p:sp>
      <p:sp>
        <p:nvSpPr>
          <p:cNvPr id="3" name="Content Placeholder 2"/>
          <p:cNvSpPr>
            <a:spLocks noGrp="1"/>
          </p:cNvSpPr>
          <p:nvPr>
            <p:ph idx="1"/>
          </p:nvPr>
        </p:nvSpPr>
        <p:spPr/>
        <p:txBody>
          <a:bodyPr/>
          <a:lstStyle/>
          <a:p>
            <a:r>
              <a:rPr lang="en-US" dirty="0"/>
              <a:t>Jean-Raymond </a:t>
            </a:r>
            <a:r>
              <a:rPr lang="en-US" dirty="0" err="1" smtClean="0"/>
              <a:t>Abrial</a:t>
            </a:r>
            <a:r>
              <a:rPr lang="en-US" dirty="0" smtClean="0"/>
              <a:t>. </a:t>
            </a:r>
            <a:r>
              <a:rPr lang="en-US" i="1" dirty="0" smtClean="0">
                <a:solidFill>
                  <a:srgbClr val="31859C"/>
                </a:solidFill>
              </a:rPr>
              <a:t>Modeling </a:t>
            </a:r>
            <a:r>
              <a:rPr lang="en-US" i="1" dirty="0">
                <a:solidFill>
                  <a:srgbClr val="31859C"/>
                </a:solidFill>
              </a:rPr>
              <a:t>in Event-B: System and </a:t>
            </a:r>
            <a:r>
              <a:rPr lang="en-US" i="1" dirty="0" smtClean="0">
                <a:solidFill>
                  <a:srgbClr val="31859C"/>
                </a:solidFill>
              </a:rPr>
              <a:t>Software Engineering</a:t>
            </a:r>
            <a:endParaRPr lang="en-US" i="1" dirty="0">
              <a:solidFill>
                <a:srgbClr val="31859C"/>
              </a:solidFill>
            </a:endParaRPr>
          </a:p>
          <a:p>
            <a:pPr marL="400050" lvl="1" indent="0">
              <a:buNone/>
            </a:pPr>
            <a:r>
              <a:rPr lang="en-US" dirty="0" smtClean="0"/>
              <a:t>Cambridge </a:t>
            </a:r>
            <a:r>
              <a:rPr lang="en-US" dirty="0"/>
              <a:t>University Press, 2010</a:t>
            </a:r>
          </a:p>
          <a:p>
            <a:endParaRPr lang="en-US" dirty="0"/>
          </a:p>
          <a:p>
            <a:r>
              <a:rPr lang="en-US" dirty="0" err="1"/>
              <a:t>www.event-b.org</a:t>
            </a:r>
            <a:endParaRPr lang="en-US" dirty="0"/>
          </a:p>
          <a:p>
            <a:endParaRPr lang="en-US" dirty="0"/>
          </a:p>
        </p:txBody>
      </p:sp>
    </p:spTree>
    <p:extLst>
      <p:ext uri="{BB962C8B-B14F-4D97-AF65-F5344CB8AC3E}">
        <p14:creationId xmlns:p14="http://schemas.microsoft.com/office/powerpoint/2010/main" val="9894898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2223</TotalTime>
  <Words>2183</Words>
  <Application>Microsoft Macintosh PowerPoint</Application>
  <PresentationFormat>On-screen Show (4:3)</PresentationFormat>
  <Paragraphs>460</Paragraphs>
  <Slides>46</Slides>
  <Notes>13</Notes>
  <HiddenSlides>0</HiddenSlides>
  <MMClips>2</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COMP1216 Software Modelling and Design</vt:lpstr>
      <vt:lpstr>Your Lecturers…</vt:lpstr>
      <vt:lpstr>Introduction</vt:lpstr>
      <vt:lpstr>Housekeeping 1:Teaching</vt:lpstr>
      <vt:lpstr>Housekeeping 2: Assessment</vt:lpstr>
      <vt:lpstr>This module provides the foundation for:</vt:lpstr>
      <vt:lpstr>COMP1216 Overview</vt:lpstr>
      <vt:lpstr>Background Resources 1</vt:lpstr>
      <vt:lpstr>Background Resources 2</vt:lpstr>
      <vt:lpstr>Introduction to Systems</vt:lpstr>
      <vt:lpstr>Definitions</vt:lpstr>
      <vt:lpstr>Definitions</vt:lpstr>
      <vt:lpstr>Definitions</vt:lpstr>
      <vt:lpstr>Definitions</vt:lpstr>
      <vt:lpstr>Systems Design</vt:lpstr>
      <vt:lpstr>PowerPoint Presentation</vt:lpstr>
      <vt:lpstr>Systems Analysis: Bloodhound SSC</vt:lpstr>
      <vt:lpstr>Systems Analysis: Bloodhound SSC</vt:lpstr>
      <vt:lpstr>Systems Analysis: Bloodhound SSC</vt:lpstr>
      <vt:lpstr>Systems Analysis: Bloodhound SSC</vt:lpstr>
      <vt:lpstr>Different way to look at systems…</vt:lpstr>
      <vt:lpstr>Different way to look at systems…</vt:lpstr>
      <vt:lpstr>Why does this all matter?</vt:lpstr>
      <vt:lpstr>Recent Software Glitches 1</vt:lpstr>
      <vt:lpstr>Recent Software Glitches 2</vt:lpstr>
      <vt:lpstr>(In)Famous Software failures: Therac-25 (1985-1987)</vt:lpstr>
      <vt:lpstr>Why Does this all Matter?  - (In)Famous Software failures 1996</vt:lpstr>
      <vt:lpstr>The Post mortem</vt:lpstr>
      <vt:lpstr>PowerPoint Presentation</vt:lpstr>
      <vt:lpstr>Definition</vt:lpstr>
      <vt:lpstr>PowerPoint Presentation</vt:lpstr>
      <vt:lpstr>Standish Report</vt:lpstr>
      <vt:lpstr>PowerPoint Presentation</vt:lpstr>
      <vt:lpstr>Software Engineering: Big Picture</vt:lpstr>
      <vt:lpstr>Software Engineering: Big Picture</vt:lpstr>
      <vt:lpstr>Software Engineering: Big Picture</vt:lpstr>
      <vt:lpstr>Software Engineering: Big Picture</vt:lpstr>
      <vt:lpstr>Software process models</vt:lpstr>
      <vt:lpstr>Linear, Sequential Process Models </vt:lpstr>
      <vt:lpstr>PowerPoint Presentation</vt:lpstr>
      <vt:lpstr>PowerPoint Presentation</vt:lpstr>
      <vt:lpstr>The V-model –  Validation and Verification for defect removal </vt:lpstr>
      <vt:lpstr>So was this the magic bullet?</vt:lpstr>
      <vt:lpstr>What’s wrong with the V model?</vt:lpstr>
      <vt:lpstr>Summary</vt:lpstr>
      <vt:lpstr>References </vt:lpstr>
    </vt:vector>
  </TitlesOfParts>
  <Company>UoS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COMP1216 Software Modelling and Design</dc:title>
  <dc:creator>Yvonne Howard</dc:creator>
  <cp:lastModifiedBy>Yvonne Howard</cp:lastModifiedBy>
  <cp:revision>34</cp:revision>
  <dcterms:created xsi:type="dcterms:W3CDTF">2019-01-27T20:24:31Z</dcterms:created>
  <dcterms:modified xsi:type="dcterms:W3CDTF">2019-01-29T12:15:18Z</dcterms:modified>
</cp:coreProperties>
</file>